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4"/>
    <p:sldMasterId id="2147483762" r:id="rId5"/>
    <p:sldMasterId id="2147483792" r:id="rId6"/>
    <p:sldMasterId id="2147483793" r:id="rId7"/>
  </p:sldMasterIdLst>
  <p:notesMasterIdLst>
    <p:notesMasterId r:id="rId19"/>
  </p:notesMasterIdLst>
  <p:handoutMasterIdLst>
    <p:handoutMasterId r:id="rId20"/>
  </p:handoutMasterIdLst>
  <p:sldIdLst>
    <p:sldId id="2134804099" r:id="rId8"/>
    <p:sldId id="2134804104" r:id="rId9"/>
    <p:sldId id="2134804105" r:id="rId10"/>
    <p:sldId id="2134804106" r:id="rId11"/>
    <p:sldId id="2134804112" r:id="rId12"/>
    <p:sldId id="2134804107" r:id="rId13"/>
    <p:sldId id="2134804110" r:id="rId14"/>
    <p:sldId id="2134804108" r:id="rId15"/>
    <p:sldId id="2134804109" r:id="rId16"/>
    <p:sldId id="2134804113" r:id="rId17"/>
    <p:sldId id="2134804111" r:id="rId1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FCCFA9-020E-44F2-9756-625B58E8E5D3}">
          <p14:sldIdLst>
            <p14:sldId id="2134804099"/>
            <p14:sldId id="2134804104"/>
            <p14:sldId id="2134804105"/>
            <p14:sldId id="2134804106"/>
            <p14:sldId id="2134804112"/>
            <p14:sldId id="2134804107"/>
            <p14:sldId id="2134804110"/>
            <p14:sldId id="2134804108"/>
            <p14:sldId id="2134804109"/>
            <p14:sldId id="2134804113"/>
            <p14:sldId id="2134804111"/>
          </p14:sldIdLst>
        </p14:section>
        <p14:section name="Copyright DO NOT REMOVE" id="{24CED824-45B7-A741-B1B2-F486DC9645D2}">
          <p14:sldIdLst/>
        </p14:section>
      </p14:sectionLst>
    </p:ext>
    <p:ext uri="{EFAFB233-063F-42B5-8137-9DF3F51BA10A}">
      <p15:sldGuideLst xmlns:p15="http://schemas.microsoft.com/office/powerpoint/2012/main">
        <p15:guide id="1" orient="horz" pos="978">
          <p15:clr>
            <a:srgbClr val="A4A3A4"/>
          </p15:clr>
        </p15:guide>
        <p15:guide id="2" orient="horz" pos="3860">
          <p15:clr>
            <a:srgbClr val="A4A3A4"/>
          </p15:clr>
        </p15:guide>
        <p15:guide id="3" pos="7355">
          <p15:clr>
            <a:srgbClr val="A4A3A4"/>
          </p15:clr>
        </p15:guide>
        <p15:guide id="4" pos="385">
          <p15:clr>
            <a:srgbClr val="A4A3A4"/>
          </p15:clr>
        </p15:guide>
        <p15:guide id="5" pos="326">
          <p15:clr>
            <a:srgbClr val="A4A3A4"/>
          </p15:clr>
        </p15:guide>
        <p15:guide id="6" pos="7295">
          <p15:clr>
            <a:srgbClr val="A4A3A4"/>
          </p15:clr>
        </p15:guide>
        <p15:guide id="7" pos="38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nna McAinsh" initials="JM" lastIdx="9" clrIdx="0">
    <p:extLst>
      <p:ext uri="{19B8F6BF-5375-455C-9EA6-DF929625EA0E}">
        <p15:presenceInfo xmlns:p15="http://schemas.microsoft.com/office/powerpoint/2012/main" userId="S::JMcainsh@slb.com::7398d876-43ff-4968-885d-bfc1a58439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640"/>
    <a:srgbClr val="184C79"/>
    <a:srgbClr val="9BA6B4"/>
    <a:srgbClr val="FFFFFF"/>
    <a:srgbClr val="339999"/>
    <a:srgbClr val="354567"/>
    <a:srgbClr val="D0D8E7"/>
    <a:srgbClr val="666699"/>
    <a:srgbClr val="9999CC"/>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7"/>
    <p:restoredTop sz="69370" autoAdjust="0"/>
  </p:normalViewPr>
  <p:slideViewPr>
    <p:cSldViewPr snapToGrid="0">
      <p:cViewPr>
        <p:scale>
          <a:sx n="100" d="100"/>
          <a:sy n="100" d="100"/>
        </p:scale>
        <p:origin x="120" y="58"/>
      </p:cViewPr>
      <p:guideLst>
        <p:guide orient="horz" pos="978"/>
        <p:guide orient="horz" pos="3860"/>
        <p:guide pos="7355"/>
        <p:guide pos="385"/>
        <p:guide pos="326"/>
        <p:guide pos="7295"/>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Growney" userId="4928b48f-75f7-4f15-9de9-bc872cdc0303" providerId="ADAL" clId="{FD431AD6-E408-684E-AD80-6AEA292AF8B3}"/>
    <pc:docChg chg="custSel delSld modSld sldOrd modSection">
      <pc:chgData name="Seth Growney" userId="4928b48f-75f7-4f15-9de9-bc872cdc0303" providerId="ADAL" clId="{FD431AD6-E408-684E-AD80-6AEA292AF8B3}" dt="2022-01-20T16:33:50.821" v="16" actId="1076"/>
      <pc:docMkLst>
        <pc:docMk/>
      </pc:docMkLst>
      <pc:sldChg chg="del">
        <pc:chgData name="Seth Growney" userId="4928b48f-75f7-4f15-9de9-bc872cdc0303" providerId="ADAL" clId="{FD431AD6-E408-684E-AD80-6AEA292AF8B3}" dt="2022-01-20T16:33:37.824" v="15" actId="2696"/>
        <pc:sldMkLst>
          <pc:docMk/>
          <pc:sldMk cId="3723047803" sldId="2134804094"/>
        </pc:sldMkLst>
      </pc:sldChg>
      <pc:sldChg chg="del">
        <pc:chgData name="Seth Growney" userId="4928b48f-75f7-4f15-9de9-bc872cdc0303" providerId="ADAL" clId="{FD431AD6-E408-684E-AD80-6AEA292AF8B3}" dt="2022-01-20T16:33:37.824" v="15" actId="2696"/>
        <pc:sldMkLst>
          <pc:docMk/>
          <pc:sldMk cId="275391133" sldId="2134804095"/>
        </pc:sldMkLst>
      </pc:sldChg>
      <pc:sldChg chg="modSp mod">
        <pc:chgData name="Seth Growney" userId="4928b48f-75f7-4f15-9de9-bc872cdc0303" providerId="ADAL" clId="{FD431AD6-E408-684E-AD80-6AEA292AF8B3}" dt="2022-01-11T16:17:37.607" v="5" actId="20577"/>
        <pc:sldMkLst>
          <pc:docMk/>
          <pc:sldMk cId="3189780272" sldId="2134804099"/>
        </pc:sldMkLst>
        <pc:spChg chg="mod">
          <ac:chgData name="Seth Growney" userId="4928b48f-75f7-4f15-9de9-bc872cdc0303" providerId="ADAL" clId="{FD431AD6-E408-684E-AD80-6AEA292AF8B3}" dt="2022-01-11T16:17:37.607" v="5" actId="20577"/>
          <ac:spMkLst>
            <pc:docMk/>
            <pc:sldMk cId="3189780272" sldId="2134804099"/>
            <ac:spMk id="8" creationId="{55EF7442-AACE-E141-B54E-72FC0A6F9CD6}"/>
          </ac:spMkLst>
        </pc:spChg>
      </pc:sldChg>
      <pc:sldChg chg="del">
        <pc:chgData name="Seth Growney" userId="4928b48f-75f7-4f15-9de9-bc872cdc0303" providerId="ADAL" clId="{FD431AD6-E408-684E-AD80-6AEA292AF8B3}" dt="2022-01-20T16:33:37.824" v="15" actId="2696"/>
        <pc:sldMkLst>
          <pc:docMk/>
          <pc:sldMk cId="3632870944" sldId="2134804101"/>
        </pc:sldMkLst>
      </pc:sldChg>
      <pc:sldChg chg="addSp modSp del mod">
        <pc:chgData name="Seth Growney" userId="4928b48f-75f7-4f15-9de9-bc872cdc0303" providerId="ADAL" clId="{FD431AD6-E408-684E-AD80-6AEA292AF8B3}" dt="2022-01-20T16:33:37.824" v="15" actId="2696"/>
        <pc:sldMkLst>
          <pc:docMk/>
          <pc:sldMk cId="2589757268" sldId="2134804102"/>
        </pc:sldMkLst>
        <pc:spChg chg="add mod">
          <ac:chgData name="Seth Growney" userId="4928b48f-75f7-4f15-9de9-bc872cdc0303" providerId="ADAL" clId="{FD431AD6-E408-684E-AD80-6AEA292AF8B3}" dt="2022-01-11T16:20:36.933" v="8" actId="207"/>
          <ac:spMkLst>
            <pc:docMk/>
            <pc:sldMk cId="2589757268" sldId="2134804102"/>
            <ac:spMk id="2" creationId="{F03D48EE-96FA-C246-8A2B-3D876F015AE2}"/>
          </ac:spMkLst>
        </pc:spChg>
        <pc:spChg chg="mod">
          <ac:chgData name="Seth Growney" userId="4928b48f-75f7-4f15-9de9-bc872cdc0303" providerId="ADAL" clId="{FD431AD6-E408-684E-AD80-6AEA292AF8B3}" dt="2022-01-11T16:19:18.391" v="6" actId="207"/>
          <ac:spMkLst>
            <pc:docMk/>
            <pc:sldMk cId="2589757268" sldId="2134804102"/>
            <ac:spMk id="6" creationId="{22CA48E7-B6F0-2F43-B736-D94A7A2E8EEE}"/>
          </ac:spMkLst>
        </pc:spChg>
      </pc:sldChg>
      <pc:sldChg chg="del">
        <pc:chgData name="Seth Growney" userId="4928b48f-75f7-4f15-9de9-bc872cdc0303" providerId="ADAL" clId="{FD431AD6-E408-684E-AD80-6AEA292AF8B3}" dt="2022-01-20T16:33:37.824" v="15" actId="2696"/>
        <pc:sldMkLst>
          <pc:docMk/>
          <pc:sldMk cId="2452973053" sldId="2134804103"/>
        </pc:sldMkLst>
      </pc:sldChg>
      <pc:sldChg chg="addSp delSp modSp mod ord">
        <pc:chgData name="Seth Growney" userId="4928b48f-75f7-4f15-9de9-bc872cdc0303" providerId="ADAL" clId="{FD431AD6-E408-684E-AD80-6AEA292AF8B3}" dt="2022-01-20T16:33:50.821" v="16" actId="1076"/>
        <pc:sldMkLst>
          <pc:docMk/>
          <pc:sldMk cId="397426983" sldId="2134804104"/>
        </pc:sldMkLst>
        <pc:spChg chg="add del mod">
          <ac:chgData name="Seth Growney" userId="4928b48f-75f7-4f15-9de9-bc872cdc0303" providerId="ADAL" clId="{FD431AD6-E408-684E-AD80-6AEA292AF8B3}" dt="2022-01-20T16:22:56.604" v="11" actId="478"/>
          <ac:spMkLst>
            <pc:docMk/>
            <pc:sldMk cId="397426983" sldId="2134804104"/>
            <ac:spMk id="4" creationId="{A5DBC80D-C1C3-564E-83CE-306929B84CDB}"/>
          </ac:spMkLst>
        </pc:spChg>
        <pc:spChg chg="del">
          <ac:chgData name="Seth Growney" userId="4928b48f-75f7-4f15-9de9-bc872cdc0303" providerId="ADAL" clId="{FD431AD6-E408-684E-AD80-6AEA292AF8B3}" dt="2022-01-20T16:22:53.474" v="10" actId="478"/>
          <ac:spMkLst>
            <pc:docMk/>
            <pc:sldMk cId="397426983" sldId="2134804104"/>
            <ac:spMk id="5" creationId="{C43195D3-9FC5-544E-A863-21A21C5F9EA1}"/>
          </ac:spMkLst>
        </pc:spChg>
        <pc:picChg chg="add mod">
          <ac:chgData name="Seth Growney" userId="4928b48f-75f7-4f15-9de9-bc872cdc0303" providerId="ADAL" clId="{FD431AD6-E408-684E-AD80-6AEA292AF8B3}" dt="2022-01-20T16:33:50.821" v="16" actId="1076"/>
          <ac:picMkLst>
            <pc:docMk/>
            <pc:sldMk cId="397426983" sldId="2134804104"/>
            <ac:picMk id="7" creationId="{3C771A55-9FB2-5048-A3BE-874D99227B68}"/>
          </ac:picMkLst>
        </pc:picChg>
      </pc:sldChg>
      <pc:sldChg chg="del">
        <pc:chgData name="Seth Growney" userId="4928b48f-75f7-4f15-9de9-bc872cdc0303" providerId="ADAL" clId="{FD431AD6-E408-684E-AD80-6AEA292AF8B3}" dt="2022-01-20T16:33:37.824" v="15" actId="2696"/>
        <pc:sldMkLst>
          <pc:docMk/>
          <pc:sldMk cId="632034234" sldId="2134804105"/>
        </pc:sldMkLst>
      </pc:sldChg>
      <pc:sldChg chg="del">
        <pc:chgData name="Seth Growney" userId="4928b48f-75f7-4f15-9de9-bc872cdc0303" providerId="ADAL" clId="{FD431AD6-E408-684E-AD80-6AEA292AF8B3}" dt="2022-01-20T16:33:37.824" v="15" actId="2696"/>
        <pc:sldMkLst>
          <pc:docMk/>
          <pc:sldMk cId="2119096722" sldId="2134804106"/>
        </pc:sldMkLst>
      </pc:sldChg>
      <pc:sldChg chg="del">
        <pc:chgData name="Seth Growney" userId="4928b48f-75f7-4f15-9de9-bc872cdc0303" providerId="ADAL" clId="{FD431AD6-E408-684E-AD80-6AEA292AF8B3}" dt="2022-01-20T16:33:37.824" v="15" actId="2696"/>
        <pc:sldMkLst>
          <pc:docMk/>
          <pc:sldMk cId="3262158008" sldId="2134804107"/>
        </pc:sldMkLst>
      </pc:sldChg>
      <pc:sldChg chg="del">
        <pc:chgData name="Seth Growney" userId="4928b48f-75f7-4f15-9de9-bc872cdc0303" providerId="ADAL" clId="{FD431AD6-E408-684E-AD80-6AEA292AF8B3}" dt="2022-01-20T16:33:37.824" v="15" actId="2696"/>
        <pc:sldMkLst>
          <pc:docMk/>
          <pc:sldMk cId="2032267311" sldId="2134804108"/>
        </pc:sldMkLst>
      </pc:sldChg>
      <pc:sldChg chg="del">
        <pc:chgData name="Seth Growney" userId="4928b48f-75f7-4f15-9de9-bc872cdc0303" providerId="ADAL" clId="{FD431AD6-E408-684E-AD80-6AEA292AF8B3}" dt="2022-01-20T16:33:37.824" v="15" actId="2696"/>
        <pc:sldMkLst>
          <pc:docMk/>
          <pc:sldMk cId="3996006535" sldId="213480410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0C9A48-7ED3-4BAB-A8C8-A2D0E103BA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a:extLst>
              <a:ext uri="{FF2B5EF4-FFF2-40B4-BE49-F238E27FC236}">
                <a16:creationId xmlns:a16="http://schemas.microsoft.com/office/drawing/2014/main" id="{3C2AF591-76C7-4DE6-B9D4-304631EAAC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5A844A3-1157-4B5F-9B55-6CAEF86FCD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FF206A-20A3-4809-A90F-1ADF9ADBB943}" type="slidenum">
              <a:rPr lang="en-GB" smtClean="0"/>
              <a:t>‹#›</a:t>
            </a:fld>
            <a:endParaRPr lang="en-GB"/>
          </a:p>
        </p:txBody>
      </p:sp>
    </p:spTree>
    <p:extLst>
      <p:ext uri="{BB962C8B-B14F-4D97-AF65-F5344CB8AC3E}">
        <p14:creationId xmlns:p14="http://schemas.microsoft.com/office/powerpoint/2010/main" val="30742028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1268B5-8193-4475-9554-1CB281ABA2EB}" type="datetimeFigureOut">
              <a:rPr lang="en-US" smtClean="0"/>
              <a:t>5/16/2022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AA757A-9938-49CB-A041-148D7B38474B}" type="slidenum">
              <a:rPr lang="en-US" smtClean="0"/>
              <a:t>‹#›</a:t>
            </a:fld>
            <a:endParaRPr lang="en-US"/>
          </a:p>
        </p:txBody>
      </p:sp>
    </p:spTree>
    <p:extLst>
      <p:ext uri="{BB962C8B-B14F-4D97-AF65-F5344CB8AC3E}">
        <p14:creationId xmlns:p14="http://schemas.microsoft.com/office/powerpoint/2010/main" val="189429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dotnet/coreclr/blob/master/LICENSE.T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github.com/dotnet/co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dotnet/standard/tour"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docs.microsoft.com/en-us/dotnet/standard/microservices-architecture/container-docker-introduction/index" TargetMode="External"/><Relationship Id="rId5" Type="http://schemas.openxmlformats.org/officeDocument/2006/relationships/hyperlink" Target="https://www.javascript.com/" TargetMode="External"/><Relationship Id="rId4" Type="http://schemas.openxmlformats.org/officeDocument/2006/relationships/hyperlink" Target="https://docs.microsoft.com/en-us/dotnet/csharp/"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Let me start with</a:t>
            </a:r>
            <a:r>
              <a:rPr lang="en-US" baseline="0" dirty="0" smtClean="0"/>
              <a:t> a confession, I won’t be able to tell you everything new in .NET 6 because its just too much. To give a feeling how much is to cover, you can take a look at the official </a:t>
            </a:r>
            <a:r>
              <a:rPr lang="en-US" baseline="0" dirty="0" err="1" smtClean="0"/>
              <a:t>.net</a:t>
            </a:r>
            <a:r>
              <a:rPr lang="en-US" baseline="0" dirty="0" smtClean="0"/>
              <a:t> 6 announcement blog post. Just a fun fact , If we print, it will almost fill 70 pages. But here for today I will highlight things that I think really impact me most and could also be interesting for most the </a:t>
            </a:r>
            <a:r>
              <a:rPr lang="en-US" baseline="0" dirty="0" err="1" smtClean="0"/>
              <a:t>.net</a:t>
            </a:r>
            <a:r>
              <a:rPr lang="en-US" baseline="0" dirty="0" smtClean="0"/>
              <a:t> developers.</a:t>
            </a:r>
          </a:p>
          <a:p>
            <a:pPr marL="171450" indent="-171450">
              <a:buFont typeface="Arial" panose="020B0604020202020204" pitchFamily="34" charset="0"/>
              <a:buChar char="•"/>
            </a:pPr>
            <a:r>
              <a:rPr lang="en-US" baseline="0" dirty="0" smtClean="0"/>
              <a:t>The first thing that strikes in our mind is : </a:t>
            </a:r>
          </a:p>
          <a:p>
            <a:pPr marL="628650" lvl="1" indent="-171450">
              <a:buFont typeface="Arial" panose="020B0604020202020204" pitchFamily="34" charset="0"/>
              <a:buChar char="•"/>
            </a:pPr>
            <a:r>
              <a:rPr lang="en-US" baseline="0" dirty="0" smtClean="0"/>
              <a:t>Why should I care(support)? Honestly it’s a valid question and every developer should ask when ever there is a shiny new version of framework or tool. However with </a:t>
            </a:r>
            <a:r>
              <a:rPr lang="en-US" baseline="0" dirty="0" err="1" smtClean="0"/>
              <a:t>.net</a:t>
            </a:r>
            <a:r>
              <a:rPr lang="en-US" baseline="0" dirty="0" smtClean="0"/>
              <a:t> 6 released, end of </a:t>
            </a:r>
            <a:r>
              <a:rPr lang="en-US" baseline="0" dirty="0" err="1" smtClean="0"/>
              <a:t>.net</a:t>
            </a:r>
            <a:r>
              <a:rPr lang="en-US" baseline="0" dirty="0" smtClean="0"/>
              <a:t> 5 isn’t that far away. While </a:t>
            </a:r>
            <a:r>
              <a:rPr lang="en-US" baseline="0" dirty="0" err="1" smtClean="0"/>
              <a:t>.net</a:t>
            </a:r>
            <a:r>
              <a:rPr lang="en-US" baseline="0" dirty="0" smtClean="0"/>
              <a:t> 6 is a long term support version providing updates </a:t>
            </a:r>
            <a:r>
              <a:rPr lang="en-US" baseline="0" smtClean="0"/>
              <a:t>for at least </a:t>
            </a:r>
            <a:r>
              <a:rPr lang="en-US" baseline="0" dirty="0" smtClean="0"/>
              <a:t>3 years. </a:t>
            </a:r>
          </a:p>
          <a:p>
            <a:pPr marL="628650" lvl="1" indent="-171450">
              <a:buFont typeface="Arial" panose="020B0604020202020204" pitchFamily="34" charset="0"/>
              <a:buChar char="•"/>
            </a:pPr>
            <a:r>
              <a:rPr lang="en-US" baseline="0" dirty="0" smtClean="0"/>
              <a:t>And the second reason is performance. If your application has performance problems or runs in the cloud and you want to save computation time to reduce cost </a:t>
            </a:r>
            <a:r>
              <a:rPr lang="en-US" baseline="0" dirty="0" err="1" smtClean="0"/>
              <a:t>.net</a:t>
            </a:r>
            <a:r>
              <a:rPr lang="en-US" baseline="0" dirty="0" smtClean="0"/>
              <a:t> 6 is where we can start with.</a:t>
            </a:r>
          </a:p>
          <a:p>
            <a:pPr marL="171450" indent="-171450">
              <a:buFont typeface="Arial" panose="020B0604020202020204" pitchFamily="34" charset="0"/>
              <a:buChar char="•"/>
            </a:pPr>
            <a:r>
              <a:rPr lang="en-US" baseline="0" dirty="0" err="1" smtClean="0"/>
              <a:t>.Net</a:t>
            </a:r>
            <a:r>
              <a:rPr lang="en-US" baseline="0" dirty="0" smtClean="0"/>
              <a:t> 6 is introduced on November 8</a:t>
            </a:r>
            <a:r>
              <a:rPr lang="en-US" baseline="30000" dirty="0" smtClean="0"/>
              <a:t>th</a:t>
            </a:r>
            <a:r>
              <a:rPr lang="en-US" baseline="0" dirty="0" smtClean="0"/>
              <a:t> 2021, surprisingly that happened to be my birthday. </a:t>
            </a:r>
          </a:p>
        </p:txBody>
      </p:sp>
      <p:sp>
        <p:nvSpPr>
          <p:cNvPr id="4" name="Slide Number Placeholder 3"/>
          <p:cNvSpPr>
            <a:spLocks noGrp="1"/>
          </p:cNvSpPr>
          <p:nvPr>
            <p:ph type="sldNum" sz="quarter" idx="10"/>
          </p:nvPr>
        </p:nvSpPr>
        <p:spPr/>
        <p:txBody>
          <a:bodyPr/>
          <a:lstStyle/>
          <a:p>
            <a:fld id="{40AA757A-9938-49CB-A041-148D7B38474B}" type="slidenum">
              <a:rPr lang="en-US" smtClean="0"/>
              <a:t>1</a:t>
            </a:fld>
            <a:endParaRPr lang="en-US"/>
          </a:p>
        </p:txBody>
      </p:sp>
    </p:spTree>
    <p:extLst>
      <p:ext uri="{BB962C8B-B14F-4D97-AF65-F5344CB8AC3E}">
        <p14:creationId xmlns:p14="http://schemas.microsoft.com/office/powerpoint/2010/main" val="3556715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hope</a:t>
            </a:r>
            <a:r>
              <a:rPr lang="en-US" baseline="0" dirty="0" smtClean="0"/>
              <a:t> we could get something out of this session, and let me know if anyone has questions or you think you want me to explore more or you want to share some information. If not thank you all for your time.</a:t>
            </a:r>
            <a:endParaRPr lang="en-US" dirty="0"/>
          </a:p>
        </p:txBody>
      </p:sp>
      <p:sp>
        <p:nvSpPr>
          <p:cNvPr id="4" name="Slide Number Placeholder 3"/>
          <p:cNvSpPr>
            <a:spLocks noGrp="1"/>
          </p:cNvSpPr>
          <p:nvPr>
            <p:ph type="sldNum" sz="quarter" idx="10"/>
          </p:nvPr>
        </p:nvSpPr>
        <p:spPr/>
        <p:txBody>
          <a:bodyPr/>
          <a:lstStyle/>
          <a:p>
            <a:fld id="{40AA757A-9938-49CB-A041-148D7B38474B}" type="slidenum">
              <a:rPr lang="en-US" smtClean="0"/>
              <a:t>11</a:t>
            </a:fld>
            <a:endParaRPr lang="en-US"/>
          </a:p>
        </p:txBody>
      </p:sp>
    </p:spTree>
    <p:extLst>
      <p:ext uri="{BB962C8B-B14F-4D97-AF65-F5344CB8AC3E}">
        <p14:creationId xmlns:p14="http://schemas.microsoft.com/office/powerpoint/2010/main" val="369686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a:t>
            </a:r>
            <a:r>
              <a:rPr lang="en-US" baseline="0" dirty="0" smtClean="0"/>
              <a:t> will give quick introduction to what is Microsoft .NET, how it all origination and giving comparison between </a:t>
            </a:r>
            <a:r>
              <a:rPr lang="en-US" baseline="0" dirty="0" err="1" smtClean="0"/>
              <a:t>.net</a:t>
            </a:r>
            <a:r>
              <a:rPr lang="en-US" baseline="0" dirty="0" smtClean="0"/>
              <a:t> standard, </a:t>
            </a:r>
            <a:r>
              <a:rPr lang="en-US" baseline="0" dirty="0" err="1" smtClean="0"/>
              <a:t>.net</a:t>
            </a:r>
            <a:r>
              <a:rPr lang="en-US" baseline="0" dirty="0" smtClean="0"/>
              <a:t> framework and </a:t>
            </a:r>
            <a:r>
              <a:rPr lang="en-US" baseline="0" dirty="0" err="1" smtClean="0"/>
              <a:t>.net</a:t>
            </a:r>
            <a:r>
              <a:rPr lang="en-US" baseline="0" dirty="0" smtClean="0"/>
              <a:t> core, and then we will start exploring what is </a:t>
            </a:r>
            <a:r>
              <a:rPr lang="en-US" baseline="0" dirty="0" err="1" smtClean="0"/>
              <a:t>.net</a:t>
            </a:r>
            <a:r>
              <a:rPr lang="en-US" baseline="0" dirty="0" smtClean="0"/>
              <a:t> 6.0 and then we will move on to some of the features that came along with it. Then we will move on to the things that we need to know before we upgrade from </a:t>
            </a:r>
            <a:r>
              <a:rPr lang="en-US" baseline="0" dirty="0" err="1" smtClean="0"/>
              <a:t>.net</a:t>
            </a:r>
            <a:r>
              <a:rPr lang="en-US" baseline="0" dirty="0" smtClean="0"/>
              <a:t> core solution to </a:t>
            </a:r>
            <a:r>
              <a:rPr lang="en-US" baseline="0" dirty="0" err="1" smtClean="0"/>
              <a:t>.net</a:t>
            </a:r>
            <a:r>
              <a:rPr lang="en-US" baseline="0" dirty="0" smtClean="0"/>
              <a:t> 6 which is the latest version.   </a:t>
            </a:r>
          </a:p>
        </p:txBody>
      </p:sp>
      <p:sp>
        <p:nvSpPr>
          <p:cNvPr id="4" name="Slide Number Placeholder 3"/>
          <p:cNvSpPr>
            <a:spLocks noGrp="1"/>
          </p:cNvSpPr>
          <p:nvPr>
            <p:ph type="sldNum" sz="quarter" idx="10"/>
          </p:nvPr>
        </p:nvSpPr>
        <p:spPr/>
        <p:txBody>
          <a:bodyPr/>
          <a:lstStyle/>
          <a:p>
            <a:fld id="{40AA757A-9938-49CB-A041-148D7B38474B}" type="slidenum">
              <a:rPr lang="en-US" smtClean="0"/>
              <a:t>2</a:t>
            </a:fld>
            <a:endParaRPr lang="en-US"/>
          </a:p>
        </p:txBody>
      </p:sp>
    </p:spTree>
    <p:extLst>
      <p:ext uri="{BB962C8B-B14F-4D97-AF65-F5344CB8AC3E}">
        <p14:creationId xmlns:p14="http://schemas.microsoft.com/office/powerpoint/2010/main" val="427231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i="0" kern="1200" dirty="0" smtClean="0">
                <a:solidFill>
                  <a:schemeClr val="tx1"/>
                </a:solidFill>
                <a:effectLst/>
                <a:latin typeface="+mn-lt"/>
                <a:ea typeface="+mn-ea"/>
                <a:cs typeface="+mn-cs"/>
              </a:rPr>
              <a:t>To start with I think there</a:t>
            </a:r>
            <a:r>
              <a:rPr lang="en-US" sz="1050" b="0" i="0" kern="1200" baseline="0" dirty="0" smtClean="0">
                <a:solidFill>
                  <a:schemeClr val="tx1"/>
                </a:solidFill>
                <a:effectLst/>
                <a:latin typeface="+mn-lt"/>
                <a:ea typeface="+mn-ea"/>
                <a:cs typeface="+mn-cs"/>
              </a:rPr>
              <a:t> are audience from multiple skillset, I would like to give a quick introduction on .NET framework, core , and different terminology so I just want to bring everyone on to the same page. Few people already know about it but just in the interest of common audience I'm going to give quick overview of it. So basically Microsoft has come up with a framework called as dot net which is used to develop windows web app, mobile app, desktop app etc. The only restriction was that it was targeted to the windows platform, it was only supporting the windows operating system, it was not really targeted for different platforms. That’s when Microsoft has started looking at .NET Core, and they basically made it open source and also cross platform implementation of dot net. So it is very difficult to target your particular application for different devices, so then Microsoft started .NET standard which is compatible across multiple devices. So basically it addresses the problem of code sharing for the .NET applications across all platforms.</a:t>
            </a:r>
            <a:endParaRPr lang="en-US" sz="1050" b="0" i="0" kern="1200" dirty="0" smtClean="0">
              <a:solidFill>
                <a:schemeClr val="tx1"/>
              </a:solidFill>
              <a:effectLst/>
              <a:latin typeface="+mn-lt"/>
              <a:ea typeface="+mn-ea"/>
              <a:cs typeface="+mn-cs"/>
            </a:endParaRPr>
          </a:p>
          <a:p>
            <a:endParaRPr lang="en-US" sz="1050" b="0" i="0" kern="1200" dirty="0" smtClean="0">
              <a:solidFill>
                <a:schemeClr val="tx1"/>
              </a:solidFill>
              <a:effectLst/>
              <a:latin typeface="+mn-lt"/>
              <a:ea typeface="+mn-ea"/>
              <a:cs typeface="+mn-cs"/>
            </a:endParaRPr>
          </a:p>
          <a:p>
            <a:endParaRPr lang="en-US" sz="1050" b="0" i="0" kern="1200" dirty="0" smtClean="0">
              <a:solidFill>
                <a:schemeClr val="tx1"/>
              </a:solidFill>
              <a:effectLst/>
              <a:latin typeface="+mn-lt"/>
              <a:ea typeface="+mn-ea"/>
              <a:cs typeface="+mn-cs"/>
            </a:endParaRPr>
          </a:p>
          <a:p>
            <a:r>
              <a:rPr lang="en-US" sz="1050" b="0" i="0" kern="1200" dirty="0" smtClean="0">
                <a:solidFill>
                  <a:schemeClr val="tx1"/>
                </a:solidFill>
                <a:effectLst/>
                <a:latin typeface="+mn-lt"/>
                <a:ea typeface="+mn-ea"/>
                <a:cs typeface="+mn-cs"/>
              </a:rPr>
              <a:t>The</a:t>
            </a:r>
            <a:r>
              <a:rPr lang="en-US" sz="1050" b="0" i="0" kern="1200" dirty="0" smtClean="0">
                <a:solidFill>
                  <a:schemeClr val="tx1"/>
                </a:solidFill>
                <a:effectLst/>
                <a:latin typeface="+mn-lt"/>
                <a:ea typeface="+mn-ea"/>
                <a:cs typeface="+mn-cs"/>
              </a:rPr>
              <a:t> </a:t>
            </a:r>
            <a:r>
              <a:rPr lang="en-US" sz="1050" b="1" i="0" kern="1200" dirty="0" smtClean="0">
                <a:solidFill>
                  <a:schemeClr val="tx1"/>
                </a:solidFill>
                <a:effectLst/>
                <a:latin typeface="+mn-lt"/>
                <a:ea typeface="+mn-ea"/>
                <a:cs typeface="+mn-cs"/>
              </a:rPr>
              <a:t>.NET Framework</a:t>
            </a:r>
            <a:r>
              <a:rPr lang="en-US" sz="1050" b="0" i="0" kern="1200" dirty="0" smtClean="0">
                <a:solidFill>
                  <a:schemeClr val="tx1"/>
                </a:solidFill>
                <a:effectLst/>
                <a:latin typeface="+mn-lt"/>
                <a:ea typeface="+mn-ea"/>
                <a:cs typeface="+mn-cs"/>
              </a:rPr>
              <a:t> is a development platform developed by Microsoft for building apps for web, Windows, Windows Phone, Windows Server, and Microsoft Azure. It consists of the common language runtime (CLR) and the .NET Framework class library, which includes a broad range of functionality and support for many industry standards. It runs primarily on Microsoft Windows. The first version of .NET Framework was released on 13 February 2002.</a:t>
            </a:r>
          </a:p>
          <a:p>
            <a:r>
              <a:rPr lang="en-US" sz="1050" b="1" i="0" kern="1200" dirty="0" smtClean="0">
                <a:solidFill>
                  <a:schemeClr val="tx1"/>
                </a:solidFill>
                <a:effectLst/>
                <a:latin typeface="+mn-lt"/>
                <a:ea typeface="+mn-ea"/>
                <a:cs typeface="+mn-cs"/>
              </a:rPr>
              <a:t>.NET Core</a:t>
            </a:r>
            <a:r>
              <a:rPr lang="en-US" sz="1050" b="0" i="0" kern="1200" dirty="0" smtClean="0">
                <a:solidFill>
                  <a:schemeClr val="tx1"/>
                </a:solidFill>
                <a:effectLst/>
                <a:latin typeface="+mn-lt"/>
                <a:ea typeface="+mn-ea"/>
                <a:cs typeface="+mn-cs"/>
              </a:rPr>
              <a:t> is an </a:t>
            </a:r>
            <a:r>
              <a:rPr lang="en-US" sz="1050" b="0" i="0" u="sng" kern="1200" dirty="0" smtClean="0">
                <a:solidFill>
                  <a:schemeClr val="tx1"/>
                </a:solidFill>
                <a:effectLst/>
                <a:latin typeface="+mn-lt"/>
                <a:ea typeface="+mn-ea"/>
                <a:cs typeface="+mn-cs"/>
                <a:hlinkClick r:id="rId3"/>
              </a:rPr>
              <a:t>open-source</a:t>
            </a:r>
            <a:r>
              <a:rPr lang="en-US" sz="1050" b="0" i="0" kern="1200" dirty="0" smtClean="0">
                <a:solidFill>
                  <a:schemeClr val="tx1"/>
                </a:solidFill>
                <a:effectLst/>
                <a:latin typeface="+mn-lt"/>
                <a:ea typeface="+mn-ea"/>
                <a:cs typeface="+mn-cs"/>
              </a:rPr>
              <a:t>, general-purpose development platform maintained by Microsoft and the .NET community on </a:t>
            </a:r>
            <a:r>
              <a:rPr lang="en-US" sz="1050" b="0" i="0" u="sng" kern="1200" dirty="0" err="1" smtClean="0">
                <a:solidFill>
                  <a:schemeClr val="tx1"/>
                </a:solidFill>
                <a:effectLst/>
                <a:latin typeface="+mn-lt"/>
                <a:ea typeface="+mn-ea"/>
                <a:cs typeface="+mn-cs"/>
                <a:hlinkClick r:id="rId4"/>
              </a:rPr>
              <a:t>GitHub</a:t>
            </a:r>
            <a:r>
              <a:rPr lang="en-US" sz="1050" b="0" i="0" kern="1200" dirty="0" smtClean="0">
                <a:solidFill>
                  <a:schemeClr val="tx1"/>
                </a:solidFill>
                <a:effectLst/>
                <a:latin typeface="+mn-lt"/>
                <a:ea typeface="+mn-ea"/>
                <a:cs typeface="+mn-cs"/>
              </a:rPr>
              <a:t>. It’s cross-platform (supporting Windows, </a:t>
            </a:r>
            <a:r>
              <a:rPr lang="en-US" sz="1050" b="0" i="0" kern="1200" dirty="0" err="1" smtClean="0">
                <a:solidFill>
                  <a:schemeClr val="tx1"/>
                </a:solidFill>
                <a:effectLst/>
                <a:latin typeface="+mn-lt"/>
                <a:ea typeface="+mn-ea"/>
                <a:cs typeface="+mn-cs"/>
              </a:rPr>
              <a:t>macOS</a:t>
            </a:r>
            <a:r>
              <a:rPr lang="en-US" sz="1050" b="0" i="0" kern="1200" dirty="0" smtClean="0">
                <a:solidFill>
                  <a:schemeClr val="tx1"/>
                </a:solidFill>
                <a:effectLst/>
                <a:latin typeface="+mn-lt"/>
                <a:ea typeface="+mn-ea"/>
                <a:cs typeface="+mn-cs"/>
              </a:rPr>
              <a:t>, and Linux) and can be used to build device, cloud, and </a:t>
            </a:r>
            <a:r>
              <a:rPr lang="en-US" sz="1050" b="0" i="0" kern="1200" dirty="0" err="1" smtClean="0">
                <a:solidFill>
                  <a:schemeClr val="tx1"/>
                </a:solidFill>
                <a:effectLst/>
                <a:latin typeface="+mn-lt"/>
                <a:ea typeface="+mn-ea"/>
                <a:cs typeface="+mn-cs"/>
              </a:rPr>
              <a:t>IoT</a:t>
            </a:r>
            <a:r>
              <a:rPr lang="en-US" sz="1050" b="0" i="0" kern="1200" dirty="0" smtClean="0">
                <a:solidFill>
                  <a:schemeClr val="tx1"/>
                </a:solidFill>
                <a:effectLst/>
                <a:latin typeface="+mn-lt"/>
                <a:ea typeface="+mn-ea"/>
                <a:cs typeface="+mn-cs"/>
              </a:rPr>
              <a:t> applications. .NET Core 1.0 was released on 27 June 2016.</a:t>
            </a:r>
          </a:p>
          <a:p>
            <a:r>
              <a:rPr lang="en-US" sz="1050" b="0" i="0" kern="1200" dirty="0" smtClean="0">
                <a:solidFill>
                  <a:schemeClr val="tx1"/>
                </a:solidFill>
                <a:effectLst/>
                <a:latin typeface="+mn-lt"/>
                <a:ea typeface="+mn-ea"/>
                <a:cs typeface="+mn-cs"/>
              </a:rPr>
              <a:t>The </a:t>
            </a:r>
            <a:r>
              <a:rPr lang="en-US" sz="1050" b="1" i="0" kern="1200" dirty="0" smtClean="0">
                <a:solidFill>
                  <a:schemeClr val="tx1"/>
                </a:solidFill>
                <a:effectLst/>
                <a:latin typeface="+mn-lt"/>
                <a:ea typeface="+mn-ea"/>
                <a:cs typeface="+mn-cs"/>
              </a:rPr>
              <a:t>.NET Standard </a:t>
            </a:r>
            <a:r>
              <a:rPr lang="en-US" sz="1050" b="0" i="0" kern="1200" dirty="0" smtClean="0">
                <a:solidFill>
                  <a:schemeClr val="tx1"/>
                </a:solidFill>
                <a:effectLst/>
                <a:latin typeface="+mn-lt"/>
                <a:ea typeface="+mn-ea"/>
                <a:cs typeface="+mn-cs"/>
              </a:rPr>
              <a:t>is a formal specification of .NET APIs that are intended to be available on all .NET implementations. The motivation behind the .NET Standard is establishing greater uniformity in the .NET ecosystem. When Microsoft shipped .NET Core 1.0, they also introduced .NET Standard</a:t>
            </a:r>
            <a:r>
              <a:rPr lang="en-US" sz="1050" b="0" i="0" kern="1200" dirty="0" smtClean="0">
                <a:solidFill>
                  <a:schemeClr val="tx1"/>
                </a:solidFill>
                <a:effectLst/>
                <a:latin typeface="+mn-lt"/>
                <a:ea typeface="+mn-ea"/>
                <a:cs typeface="+mn-cs"/>
              </a:rPr>
              <a:t>. Code</a:t>
            </a:r>
            <a:r>
              <a:rPr lang="en-US" sz="1050" b="0" i="0" kern="1200" baseline="0" dirty="0" smtClean="0">
                <a:solidFill>
                  <a:schemeClr val="tx1"/>
                </a:solidFill>
                <a:effectLst/>
                <a:latin typeface="+mn-lt"/>
                <a:ea typeface="+mn-ea"/>
                <a:cs typeface="+mn-cs"/>
              </a:rPr>
              <a:t> Sharing and reuse.</a:t>
            </a:r>
            <a:endParaRPr lang="en-US" sz="1050" b="0" i="0" kern="1200" dirty="0" smtClean="0">
              <a:solidFill>
                <a:schemeClr val="tx1"/>
              </a:solidFill>
              <a:effectLst/>
              <a:latin typeface="+mn-lt"/>
              <a:ea typeface="+mn-ea"/>
              <a:cs typeface="+mn-cs"/>
            </a:endParaRPr>
          </a:p>
          <a:p>
            <a:endParaRPr lang="en-US" sz="1050" dirty="0" smtClean="0"/>
          </a:p>
          <a:p>
            <a:endParaRPr lang="en-US" sz="1050" dirty="0"/>
          </a:p>
        </p:txBody>
      </p:sp>
      <p:sp>
        <p:nvSpPr>
          <p:cNvPr id="4" name="Slide Number Placeholder 3"/>
          <p:cNvSpPr>
            <a:spLocks noGrp="1"/>
          </p:cNvSpPr>
          <p:nvPr>
            <p:ph type="sldNum" sz="quarter" idx="10"/>
          </p:nvPr>
        </p:nvSpPr>
        <p:spPr/>
        <p:txBody>
          <a:bodyPr/>
          <a:lstStyle/>
          <a:p>
            <a:fld id="{40AA757A-9938-49CB-A041-148D7B38474B}" type="slidenum">
              <a:rPr lang="en-US" smtClean="0"/>
              <a:t>3</a:t>
            </a:fld>
            <a:endParaRPr lang="en-US"/>
          </a:p>
        </p:txBody>
      </p:sp>
    </p:spTree>
    <p:extLst>
      <p:ext uri="{BB962C8B-B14F-4D97-AF65-F5344CB8AC3E}">
        <p14:creationId xmlns:p14="http://schemas.microsoft.com/office/powerpoint/2010/main" val="190160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Lets move on to some more information on the history of </a:t>
            </a:r>
            <a:r>
              <a:rPr lang="en-US" sz="1200" b="1" i="0" kern="1200" baseline="0" dirty="0" err="1" smtClean="0">
                <a:solidFill>
                  <a:schemeClr val="tx1"/>
                </a:solidFill>
                <a:effectLst/>
                <a:latin typeface="+mn-lt"/>
                <a:ea typeface="+mn-ea"/>
                <a:cs typeface="+mn-cs"/>
              </a:rPr>
              <a:t>.net</a:t>
            </a:r>
            <a:r>
              <a:rPr lang="en-US" sz="1200" b="1" i="0" kern="1200" baseline="0" dirty="0" smtClean="0">
                <a:solidFill>
                  <a:schemeClr val="tx1"/>
                </a:solidFill>
                <a:effectLst/>
                <a:latin typeface="+mn-lt"/>
                <a:ea typeface="+mn-ea"/>
                <a:cs typeface="+mn-cs"/>
              </a:rPr>
              <a:t>. Way back in 2002 that’s when </a:t>
            </a:r>
            <a:r>
              <a:rPr lang="en-US" sz="1200" b="1" i="0" kern="1200" baseline="0" dirty="0" err="1" smtClean="0">
                <a:solidFill>
                  <a:schemeClr val="tx1"/>
                </a:solidFill>
                <a:effectLst/>
                <a:latin typeface="+mn-lt"/>
                <a:ea typeface="+mn-ea"/>
                <a:cs typeface="+mn-cs"/>
              </a:rPr>
              <a:t>.net</a:t>
            </a:r>
            <a:r>
              <a:rPr lang="en-US" sz="1200" b="1" i="0" kern="1200" baseline="0" dirty="0" smtClean="0">
                <a:solidFill>
                  <a:schemeClr val="tx1"/>
                </a:solidFill>
                <a:effectLst/>
                <a:latin typeface="+mn-lt"/>
                <a:ea typeface="+mn-ea"/>
                <a:cs typeface="+mn-cs"/>
              </a:rPr>
              <a:t> initially was started and we used to have </a:t>
            </a:r>
            <a:r>
              <a:rPr lang="en-US" sz="1200" b="1" i="0" kern="1200" baseline="0" dirty="0" err="1" smtClean="0">
                <a:solidFill>
                  <a:schemeClr val="tx1"/>
                </a:solidFill>
                <a:effectLst/>
                <a:latin typeface="+mn-lt"/>
                <a:ea typeface="+mn-ea"/>
                <a:cs typeface="+mn-cs"/>
              </a:rPr>
              <a:t>wpf,wcf</a:t>
            </a:r>
            <a:r>
              <a:rPr lang="en-US" sz="1200" b="1" i="0" kern="1200" baseline="0" dirty="0" smtClean="0">
                <a:solidFill>
                  <a:schemeClr val="tx1"/>
                </a:solidFill>
                <a:effectLst/>
                <a:latin typeface="+mn-lt"/>
                <a:ea typeface="+mn-ea"/>
                <a:cs typeface="+mn-cs"/>
              </a:rPr>
              <a:t> and different other services </a:t>
            </a:r>
            <a:r>
              <a:rPr lang="en-US" sz="1200" b="1" i="0" kern="1200" baseline="0" dirty="0" err="1" smtClean="0">
                <a:solidFill>
                  <a:schemeClr val="tx1"/>
                </a:solidFill>
                <a:effectLst/>
                <a:latin typeface="+mn-lt"/>
                <a:ea typeface="+mn-ea"/>
                <a:cs typeface="+mn-cs"/>
              </a:rPr>
              <a:t>avialabilty</a:t>
            </a:r>
            <a:r>
              <a:rPr lang="en-US" sz="1200" b="1" i="0" kern="1200" baseline="0" dirty="0" smtClean="0">
                <a:solidFill>
                  <a:schemeClr val="tx1"/>
                </a:solidFill>
                <a:effectLst/>
                <a:latin typeface="+mn-lt"/>
                <a:ea typeface="+mn-ea"/>
                <a:cs typeface="+mn-cs"/>
              </a:rPr>
              <a:t> for each requirement. But now with the opening market towards cloud to support multiple operating systems </a:t>
            </a:r>
            <a:r>
              <a:rPr lang="en-US" sz="1200" b="1" i="0" kern="1200" baseline="0" dirty="0" err="1" smtClean="0">
                <a:solidFill>
                  <a:schemeClr val="tx1"/>
                </a:solidFill>
                <a:effectLst/>
                <a:latin typeface="+mn-lt"/>
                <a:ea typeface="+mn-ea"/>
                <a:cs typeface="+mn-cs"/>
              </a:rPr>
              <a:t>.net</a:t>
            </a:r>
            <a:r>
              <a:rPr lang="en-US" sz="1200" b="1" i="0" kern="1200" baseline="0" dirty="0" smtClean="0">
                <a:solidFill>
                  <a:schemeClr val="tx1"/>
                </a:solidFill>
                <a:effectLst/>
                <a:latin typeface="+mn-lt"/>
                <a:ea typeface="+mn-ea"/>
                <a:cs typeface="+mn-cs"/>
              </a:rPr>
              <a:t> came up with </a:t>
            </a:r>
            <a:r>
              <a:rPr lang="en-US" sz="1200" b="1" i="0" kern="1200" baseline="0" dirty="0" err="1" smtClean="0">
                <a:solidFill>
                  <a:schemeClr val="tx1"/>
                </a:solidFill>
                <a:effectLst/>
                <a:latin typeface="+mn-lt"/>
                <a:ea typeface="+mn-ea"/>
                <a:cs typeface="+mn-cs"/>
              </a:rPr>
              <a:t>.net</a:t>
            </a:r>
            <a:r>
              <a:rPr lang="en-US" sz="1200" b="1" i="0" kern="1200" baseline="0" dirty="0" smtClean="0">
                <a:solidFill>
                  <a:schemeClr val="tx1"/>
                </a:solidFill>
                <a:effectLst/>
                <a:latin typeface="+mn-lt"/>
                <a:ea typeface="+mn-ea"/>
                <a:cs typeface="+mn-cs"/>
              </a:rPr>
              <a:t> core in 2016. </a:t>
            </a:r>
          </a:p>
          <a:p>
            <a:endParaRPr lang="en-US" sz="1200" b="1"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And then there were multiple versions of </a:t>
            </a:r>
            <a:r>
              <a:rPr lang="en-US" sz="1200" b="1" i="0" kern="1200" baseline="0" dirty="0" err="1" smtClean="0">
                <a:solidFill>
                  <a:schemeClr val="tx1"/>
                </a:solidFill>
                <a:effectLst/>
                <a:latin typeface="+mn-lt"/>
                <a:ea typeface="+mn-ea"/>
                <a:cs typeface="+mn-cs"/>
              </a:rPr>
              <a:t>.net</a:t>
            </a:r>
            <a:r>
              <a:rPr lang="en-US" sz="1200" b="1" i="0" kern="1200" baseline="0" dirty="0" smtClean="0">
                <a:solidFill>
                  <a:schemeClr val="tx1"/>
                </a:solidFill>
                <a:effectLst/>
                <a:latin typeface="+mn-lt"/>
                <a:ea typeface="+mn-ea"/>
                <a:cs typeface="+mn-cs"/>
              </a:rPr>
              <a:t> core.  </a:t>
            </a:r>
          </a:p>
          <a:p>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Any</a:t>
            </a:r>
            <a:r>
              <a:rPr lang="en-US" sz="1200" b="1" i="0" kern="1200" baseline="0" dirty="0" smtClean="0">
                <a:solidFill>
                  <a:schemeClr val="tx1"/>
                </a:solidFill>
                <a:effectLst/>
                <a:latin typeface="+mn-lt"/>
                <a:ea typeface="+mn-ea"/>
                <a:cs typeface="+mn-cs"/>
              </a:rPr>
              <a:t> new applications which are developed now are targeting </a:t>
            </a:r>
            <a:r>
              <a:rPr lang="en-US" sz="1200" b="1" i="0" kern="1200" baseline="0" dirty="0" err="1" smtClean="0">
                <a:solidFill>
                  <a:schemeClr val="tx1"/>
                </a:solidFill>
                <a:effectLst/>
                <a:latin typeface="+mn-lt"/>
                <a:ea typeface="+mn-ea"/>
                <a:cs typeface="+mn-cs"/>
              </a:rPr>
              <a:t>.net</a:t>
            </a:r>
            <a:r>
              <a:rPr lang="en-US" sz="1200" b="1" i="0" kern="1200" baseline="0" dirty="0" smtClean="0">
                <a:solidFill>
                  <a:schemeClr val="tx1"/>
                </a:solidFill>
                <a:effectLst/>
                <a:latin typeface="+mn-lt"/>
                <a:ea typeface="+mn-ea"/>
                <a:cs typeface="+mn-cs"/>
              </a:rPr>
              <a:t> 6, it is considered as the one of the latest versions, also it supports cross platform and they are working on unification process and that is exactly what we wanted to cover in todays session. I hope everyone is on same page now in understanding what is </a:t>
            </a:r>
            <a:r>
              <a:rPr lang="en-US" sz="1200" b="1" i="0" kern="1200" baseline="0" dirty="0" err="1" smtClean="0">
                <a:solidFill>
                  <a:schemeClr val="tx1"/>
                </a:solidFill>
                <a:effectLst/>
                <a:latin typeface="+mn-lt"/>
                <a:ea typeface="+mn-ea"/>
                <a:cs typeface="+mn-cs"/>
              </a:rPr>
              <a:t>.net</a:t>
            </a:r>
            <a:r>
              <a:rPr lang="en-US" sz="1200" b="1" i="0" kern="1200" baseline="0" dirty="0" smtClean="0">
                <a:solidFill>
                  <a:schemeClr val="tx1"/>
                </a:solidFill>
                <a:effectLst/>
                <a:latin typeface="+mn-lt"/>
                <a:ea typeface="+mn-ea"/>
                <a:cs typeface="+mn-cs"/>
              </a:rPr>
              <a:t> and what we are planning to cover.</a:t>
            </a: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Dependency </a:t>
            </a:r>
            <a:r>
              <a:rPr lang="en-US" sz="1200" b="1" i="0" kern="1200" dirty="0" smtClean="0">
                <a:solidFill>
                  <a:schemeClr val="tx1"/>
                </a:solidFill>
                <a:effectLst/>
                <a:latin typeface="+mn-lt"/>
                <a:ea typeface="+mn-ea"/>
                <a:cs typeface="+mn-cs"/>
              </a:rPr>
              <a:t>Injection and Middleware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Dependency injection is a technique that enables you to replace dependencies in your application with loosely-coupled pluggable components to make your application easier to test and maintain. ASP.NET Core provides support for dependency injection. Actually this support is built into ASP.NET Core.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Cross-platform capability</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ASP.NET Core is a cross-platform framework for building modern Cloud-based and Internet-based applications. The earlier version of ASP.NET was targeted towards Windows operating system or, the Windows family of operating systems. On the contrary, ASP.NET Core supports multiple platforms, including Windows, Mac, and Linux. So, you can now build and deploy your applications on any of these platforms.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dirty="0" err="1" smtClean="0"/>
              <a:t>.Net</a:t>
            </a:r>
            <a:r>
              <a:rPr lang="en-US" sz="1200" baseline="0" dirty="0" smtClean="0"/>
              <a:t> core : is a run time to execute applications build on it </a:t>
            </a:r>
          </a:p>
          <a:p>
            <a:endParaRPr lang="en-US" sz="1200" baseline="0" dirty="0" smtClean="0"/>
          </a:p>
          <a:p>
            <a:r>
              <a:rPr lang="en-US" sz="1200" baseline="0" dirty="0" smtClean="0"/>
              <a:t>Asp.Net core : is a web framework to build web apps , </a:t>
            </a:r>
            <a:r>
              <a:rPr lang="en-US" sz="1200" baseline="0" dirty="0" err="1" smtClean="0"/>
              <a:t>IoT</a:t>
            </a:r>
            <a:r>
              <a:rPr lang="en-US" sz="1200" baseline="0" dirty="0" smtClean="0"/>
              <a:t> apps and mobile </a:t>
            </a:r>
            <a:r>
              <a:rPr lang="en-US" sz="1200" baseline="0" dirty="0" err="1" smtClean="0"/>
              <a:t>backends</a:t>
            </a:r>
            <a:r>
              <a:rPr lang="en-US" sz="1200" baseline="0" dirty="0" smtClean="0"/>
              <a:t> on the top of </a:t>
            </a:r>
            <a:r>
              <a:rPr lang="en-US" sz="1200" baseline="0" dirty="0" err="1" smtClean="0"/>
              <a:t>.net</a:t>
            </a:r>
            <a:r>
              <a:rPr lang="en-US" sz="1200" baseline="0" dirty="0" smtClean="0"/>
              <a:t> core or </a:t>
            </a:r>
            <a:r>
              <a:rPr lang="en-US" sz="1200" baseline="0" dirty="0" err="1" smtClean="0"/>
              <a:t>.net</a:t>
            </a:r>
            <a:r>
              <a:rPr lang="en-US" sz="1200" baseline="0" dirty="0" smtClean="0"/>
              <a:t> framework.</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40AA757A-9938-49CB-A041-148D7B38474B}" type="slidenum">
              <a:rPr lang="en-US" smtClean="0"/>
              <a:t>4</a:t>
            </a:fld>
            <a:endParaRPr lang="en-US"/>
          </a:p>
        </p:txBody>
      </p:sp>
    </p:spTree>
    <p:extLst>
      <p:ext uri="{BB962C8B-B14F-4D97-AF65-F5344CB8AC3E}">
        <p14:creationId xmlns:p14="http://schemas.microsoft.com/office/powerpoint/2010/main" val="2331899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The main target of</a:t>
            </a:r>
            <a:r>
              <a:rPr lang="en-US" baseline="0" dirty="0" smtClean="0"/>
              <a:t> </a:t>
            </a:r>
            <a:r>
              <a:rPr lang="en-US" baseline="0" dirty="0" err="1" smtClean="0"/>
              <a:t>.net</a:t>
            </a:r>
            <a:r>
              <a:rPr lang="en-US" baseline="0" dirty="0" smtClean="0"/>
              <a:t> 6 is they wanted unify all the different </a:t>
            </a:r>
            <a:r>
              <a:rPr lang="en-US" baseline="0" dirty="0" err="1" smtClean="0"/>
              <a:t>.net</a:t>
            </a:r>
            <a:r>
              <a:rPr lang="en-US" baseline="0" dirty="0" smtClean="0"/>
              <a:t> platforms. This unification process is started way back in </a:t>
            </a:r>
            <a:r>
              <a:rPr lang="en-US" baseline="0" dirty="0" err="1" smtClean="0"/>
              <a:t>.net</a:t>
            </a:r>
            <a:r>
              <a:rPr lang="en-US" baseline="0" dirty="0" smtClean="0"/>
              <a:t> 5 itself but now with </a:t>
            </a:r>
            <a:r>
              <a:rPr lang="en-US" baseline="0" dirty="0" err="1" smtClean="0"/>
              <a:t>.net</a:t>
            </a:r>
            <a:r>
              <a:rPr lang="en-US" baseline="0" dirty="0" smtClean="0"/>
              <a:t> 6 release they completed the unification process. Now there is no concept of </a:t>
            </a:r>
            <a:r>
              <a:rPr lang="en-US" baseline="0" dirty="0" err="1" smtClean="0"/>
              <a:t>.net</a:t>
            </a:r>
            <a:r>
              <a:rPr lang="en-US" baseline="0" dirty="0" smtClean="0"/>
              <a:t> framework, libraries or core or something,, we only have Microsoft </a:t>
            </a:r>
            <a:r>
              <a:rPr lang="en-US" baseline="0" dirty="0" err="1" smtClean="0"/>
              <a:t>.net</a:t>
            </a:r>
            <a:r>
              <a:rPr lang="en-US" baseline="0" dirty="0" smtClean="0"/>
              <a:t>. That’s how the features releases are going to be like 6, 7, 8.</a:t>
            </a:r>
          </a:p>
          <a:p>
            <a:pPr marL="0" indent="0">
              <a:buFontTx/>
              <a:buNone/>
            </a:pPr>
            <a:endParaRPr lang="en-US" baseline="0" dirty="0" smtClean="0"/>
          </a:p>
          <a:p>
            <a:pPr marL="0" indent="0">
              <a:buFontTx/>
              <a:buNone/>
            </a:pPr>
            <a:r>
              <a:rPr lang="en-US" baseline="0" dirty="0" smtClean="0"/>
              <a:t>Coming on to some of the features of </a:t>
            </a:r>
            <a:r>
              <a:rPr lang="en-US" baseline="0" dirty="0" err="1" smtClean="0"/>
              <a:t>.net</a:t>
            </a:r>
            <a:r>
              <a:rPr lang="en-US" baseline="0" dirty="0" smtClean="0"/>
              <a:t> 6, very imp feature which will help us to you know improve the productivity of any developer is hot reload. I will give short demo on it how it works and all. </a:t>
            </a:r>
          </a:p>
          <a:p>
            <a:pPr marL="0" indent="0">
              <a:buFontTx/>
              <a:buNone/>
            </a:pPr>
            <a:r>
              <a:rPr lang="en-US" baseline="0" dirty="0" smtClean="0"/>
              <a:t>Lets say I want to debug an API or UI, I want to modify a code in between and want to see that change being reflected dynamically on the UI. So with the hot reload, when you enable that option, you need not to stop the application, make the changes, build it again, run it again and then go back to the page where you wanted to see the result.  Now its all dynamic, go ahead make the change and then hot reload will automatically compile it and make sure everything is fine and reflects the change on UI. </a:t>
            </a:r>
          </a:p>
          <a:p>
            <a:pPr marL="0" indent="0">
              <a:buFontTx/>
              <a:buNone/>
            </a:pPr>
            <a:endParaRPr lang="en-US" baseline="0" dirty="0" smtClean="0"/>
          </a:p>
          <a:p>
            <a:pPr marL="0" indent="0">
              <a:buFontTx/>
              <a:buNone/>
            </a:pPr>
            <a:r>
              <a:rPr lang="en-US" baseline="0" dirty="0" smtClean="0"/>
              <a:t>Whenever we talk about </a:t>
            </a:r>
            <a:r>
              <a:rPr lang="en-US" baseline="0" dirty="0" err="1" smtClean="0"/>
              <a:t>intellicode</a:t>
            </a:r>
            <a:r>
              <a:rPr lang="en-US" baseline="0" dirty="0" smtClean="0"/>
              <a:t>, it talks about </a:t>
            </a:r>
            <a:r>
              <a:rPr lang="en-US" baseline="0" dirty="0" err="1" smtClean="0"/>
              <a:t>intellisence</a:t>
            </a:r>
            <a:r>
              <a:rPr lang="en-US" baseline="0" dirty="0" smtClean="0"/>
              <a:t>. By default visual studio has lot of intelligence features which helps to write your code much faster. With </a:t>
            </a:r>
            <a:r>
              <a:rPr lang="en-US" baseline="0" dirty="0" err="1" smtClean="0"/>
              <a:t>intellicode</a:t>
            </a:r>
            <a:r>
              <a:rPr lang="en-US" baseline="0" dirty="0" smtClean="0"/>
              <a:t> features which got added with vs 2022 it will make your life easier. </a:t>
            </a:r>
          </a:p>
          <a:p>
            <a:pPr marL="0" indent="0">
              <a:buFontTx/>
              <a:buNone/>
            </a:pPr>
            <a:endParaRPr lang="en-US" baseline="0" dirty="0" smtClean="0"/>
          </a:p>
          <a:p>
            <a:pPr marL="0" indent="0">
              <a:buFontTx/>
              <a:buNone/>
            </a:pPr>
            <a:r>
              <a:rPr lang="en-US" baseline="0" dirty="0" smtClean="0"/>
              <a:t>And along with </a:t>
            </a:r>
            <a:r>
              <a:rPr lang="en-US" baseline="0" dirty="0" err="1" smtClean="0"/>
              <a:t>.net</a:t>
            </a:r>
            <a:r>
              <a:rPr lang="en-US" baseline="0" dirty="0" smtClean="0"/>
              <a:t> 6., we got </a:t>
            </a:r>
            <a:r>
              <a:rPr lang="en-US" baseline="0" dirty="0" err="1" smtClean="0"/>
              <a:t>c#</a:t>
            </a:r>
            <a:r>
              <a:rPr lang="en-US" baseline="0" dirty="0" smtClean="0"/>
              <a:t> 10 features, I will be covering few features in the coming slides but </a:t>
            </a:r>
            <a:r>
              <a:rPr lang="en-US" baseline="0" dirty="0" err="1" smtClean="0"/>
              <a:t>c#</a:t>
            </a:r>
            <a:r>
              <a:rPr lang="en-US" baseline="0" dirty="0" smtClean="0"/>
              <a:t> 10 features are something that makes life more cleaner. </a:t>
            </a:r>
          </a:p>
          <a:p>
            <a:pPr marL="0" indent="0">
              <a:buFontTx/>
              <a:buNone/>
            </a:pPr>
            <a:endParaRPr lang="en-US" baseline="0" dirty="0" smtClean="0"/>
          </a:p>
          <a:p>
            <a:pPr marL="0" indent="0">
              <a:buFontTx/>
              <a:buNone/>
            </a:pPr>
            <a:r>
              <a:rPr lang="en-US" baseline="0" dirty="0" smtClean="0"/>
              <a:t>Minimal APIs completely reduce the code which you will write.</a:t>
            </a:r>
            <a:endParaRPr lang="en-US" dirty="0" smtClean="0"/>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NET Multi-platform App UI (.NET MAUI) is one of the exciting features of this release. It serves as the cross-platform framework for creating native mobile and desktop apps with C# and XAML. And, by utilizing .NET MAUI, users can develop applications that can run on Android, iOS, </a:t>
            </a:r>
            <a:r>
              <a:rPr lang="en-US" sz="1200" b="0" i="0" kern="1200" dirty="0" err="1" smtClean="0">
                <a:solidFill>
                  <a:schemeClr val="tx1"/>
                </a:solidFill>
                <a:effectLst/>
                <a:latin typeface="+mn-lt"/>
                <a:ea typeface="+mn-ea"/>
                <a:cs typeface="+mn-cs"/>
              </a:rPr>
              <a:t>iPadOS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macOS</a:t>
            </a:r>
            <a:r>
              <a:rPr lang="en-US" sz="1200" b="0" i="0" kern="1200" dirty="0" smtClean="0">
                <a:solidFill>
                  <a:schemeClr val="tx1"/>
                </a:solidFill>
                <a:effectLst/>
                <a:latin typeface="+mn-lt"/>
                <a:ea typeface="+mn-ea"/>
                <a:cs typeface="+mn-cs"/>
              </a:rPr>
              <a:t>, and windows.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Blazor</a:t>
            </a:r>
            <a:r>
              <a:rPr lang="en-US" sz="1200" b="0" i="0" kern="1200" dirty="0" smtClean="0">
                <a:solidFill>
                  <a:schemeClr val="tx1"/>
                </a:solidFill>
                <a:effectLst/>
                <a:latin typeface="+mn-lt"/>
                <a:ea typeface="+mn-ea"/>
                <a:cs typeface="+mn-cs"/>
              </a:rPr>
              <a:t> is a framework for building interactive client-side web UI with </a:t>
            </a:r>
            <a:r>
              <a:rPr lang="en-US" sz="1200" b="0" i="0" u="none" strike="noStrike" kern="1200" dirty="0" smtClean="0">
                <a:solidFill>
                  <a:schemeClr val="tx1"/>
                </a:solidFill>
                <a:effectLst/>
                <a:latin typeface="+mn-lt"/>
                <a:ea typeface="+mn-ea"/>
                <a:cs typeface="+mn-cs"/>
                <a:hlinkClick r:id="rId3"/>
              </a:rPr>
              <a:t>.</a:t>
            </a:r>
            <a:r>
              <a:rPr lang="en-US" sz="1200" b="0" i="0" u="none" strike="noStrike" kern="1200" dirty="0" err="1" smtClean="0">
                <a:solidFill>
                  <a:schemeClr val="tx1"/>
                </a:solidFill>
                <a:effectLst/>
                <a:latin typeface="+mn-lt"/>
                <a:ea typeface="+mn-ea"/>
                <a:cs typeface="+mn-cs"/>
                <a:hlinkClick r:id="rId3"/>
              </a:rPr>
              <a:t>NET</a:t>
            </a:r>
            <a:r>
              <a:rPr lang="en-US" sz="1200" b="0" i="0" kern="1200" dirty="0" err="1" smtClean="0">
                <a:solidFill>
                  <a:schemeClr val="tx1"/>
                </a:solidFill>
                <a:effectLst/>
                <a:latin typeface="+mn-lt"/>
                <a:ea typeface="+mn-ea"/>
                <a:cs typeface="+mn-cs"/>
              </a:rPr>
              <a:t>:Create</a:t>
            </a:r>
            <a:r>
              <a:rPr lang="en-US" sz="1200" b="0" i="0" kern="1200" dirty="0" smtClean="0">
                <a:solidFill>
                  <a:schemeClr val="tx1"/>
                </a:solidFill>
                <a:effectLst/>
                <a:latin typeface="+mn-lt"/>
                <a:ea typeface="+mn-ea"/>
                <a:cs typeface="+mn-cs"/>
              </a:rPr>
              <a:t> rich interactive UIs using </a:t>
            </a:r>
            <a:r>
              <a:rPr lang="en-US" sz="1200" b="0" i="0" u="none" strike="noStrike" kern="1200" dirty="0" smtClean="0">
                <a:solidFill>
                  <a:schemeClr val="tx1"/>
                </a:solidFill>
                <a:effectLst/>
                <a:latin typeface="+mn-lt"/>
                <a:ea typeface="+mn-ea"/>
                <a:cs typeface="+mn-cs"/>
                <a:hlinkClick r:id="rId4"/>
              </a:rPr>
              <a:t>C#</a:t>
            </a:r>
            <a:r>
              <a:rPr lang="en-US" sz="1200" b="0" i="0" kern="1200" dirty="0" smtClean="0">
                <a:solidFill>
                  <a:schemeClr val="tx1"/>
                </a:solidFill>
                <a:effectLst/>
                <a:latin typeface="+mn-lt"/>
                <a:ea typeface="+mn-ea"/>
                <a:cs typeface="+mn-cs"/>
              </a:rPr>
              <a:t> instead of </a:t>
            </a:r>
            <a:r>
              <a:rPr lang="en-US" sz="1200" b="0" i="0" u="none" strike="noStrike" kern="1200" dirty="0" err="1" smtClean="0">
                <a:solidFill>
                  <a:schemeClr val="tx1"/>
                </a:solidFill>
                <a:effectLst/>
                <a:latin typeface="+mn-lt"/>
                <a:ea typeface="+mn-ea"/>
                <a:cs typeface="+mn-cs"/>
                <a:hlinkClick r:id="rId5"/>
              </a:rPr>
              <a:t>JavaScript</a:t>
            </a:r>
            <a:r>
              <a:rPr lang="en-US" sz="1200" b="0" i="0" kern="1200" dirty="0" err="1" smtClean="0">
                <a:solidFill>
                  <a:schemeClr val="tx1"/>
                </a:solidFill>
                <a:effectLst/>
                <a:latin typeface="+mn-lt"/>
                <a:ea typeface="+mn-ea"/>
                <a:cs typeface="+mn-cs"/>
              </a:rPr>
              <a:t>.Share</a:t>
            </a:r>
            <a:r>
              <a:rPr lang="en-US" sz="1200" b="0" i="0" kern="1200" dirty="0" smtClean="0">
                <a:solidFill>
                  <a:schemeClr val="tx1"/>
                </a:solidFill>
                <a:effectLst/>
                <a:latin typeface="+mn-lt"/>
                <a:ea typeface="+mn-ea"/>
                <a:cs typeface="+mn-cs"/>
              </a:rPr>
              <a:t> server-side and client-side app logic written in .</a:t>
            </a:r>
            <a:r>
              <a:rPr lang="en-US" sz="1200" b="0" i="0" kern="1200" dirty="0" err="1" smtClean="0">
                <a:solidFill>
                  <a:schemeClr val="tx1"/>
                </a:solidFill>
                <a:effectLst/>
                <a:latin typeface="+mn-lt"/>
                <a:ea typeface="+mn-ea"/>
                <a:cs typeface="+mn-cs"/>
              </a:rPr>
              <a:t>NET.Render</a:t>
            </a:r>
            <a:r>
              <a:rPr lang="en-US" sz="1200" b="0" i="0" kern="1200" dirty="0" smtClean="0">
                <a:solidFill>
                  <a:schemeClr val="tx1"/>
                </a:solidFill>
                <a:effectLst/>
                <a:latin typeface="+mn-lt"/>
                <a:ea typeface="+mn-ea"/>
                <a:cs typeface="+mn-cs"/>
              </a:rPr>
              <a:t> the UI as HTML and CSS for wide browser support, including mobile </a:t>
            </a:r>
            <a:r>
              <a:rPr lang="en-US" sz="1200" b="0" i="0" kern="1200" dirty="0" err="1" smtClean="0">
                <a:solidFill>
                  <a:schemeClr val="tx1"/>
                </a:solidFill>
                <a:effectLst/>
                <a:latin typeface="+mn-lt"/>
                <a:ea typeface="+mn-ea"/>
                <a:cs typeface="+mn-cs"/>
              </a:rPr>
              <a:t>browsers.Integrate</a:t>
            </a:r>
            <a:r>
              <a:rPr lang="en-US" sz="1200" b="0" i="0" kern="1200" dirty="0" smtClean="0">
                <a:solidFill>
                  <a:schemeClr val="tx1"/>
                </a:solidFill>
                <a:effectLst/>
                <a:latin typeface="+mn-lt"/>
                <a:ea typeface="+mn-ea"/>
                <a:cs typeface="+mn-cs"/>
              </a:rPr>
              <a:t> with modern hosting platforms, such as </a:t>
            </a:r>
            <a:r>
              <a:rPr lang="en-US" sz="1200" b="0" i="0" u="none" strike="noStrike" kern="1200" dirty="0" smtClean="0">
                <a:solidFill>
                  <a:schemeClr val="tx1"/>
                </a:solidFill>
                <a:effectLst/>
                <a:latin typeface="+mn-lt"/>
                <a:ea typeface="+mn-ea"/>
                <a:cs typeface="+mn-cs"/>
                <a:hlinkClick r:id="rId6"/>
              </a:rPr>
              <a:t>Docker</a:t>
            </a:r>
            <a:endParaRPr lang="en-US" sz="1200" b="0" i="0" u="none" strike="noStrike"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 </a:t>
            </a:r>
            <a:endParaRPr lang="en-US" dirty="0"/>
          </a:p>
        </p:txBody>
      </p:sp>
      <p:sp>
        <p:nvSpPr>
          <p:cNvPr id="4" name="Slide Number Placeholder 3"/>
          <p:cNvSpPr>
            <a:spLocks noGrp="1"/>
          </p:cNvSpPr>
          <p:nvPr>
            <p:ph type="sldNum" sz="quarter" idx="10"/>
          </p:nvPr>
        </p:nvSpPr>
        <p:spPr/>
        <p:txBody>
          <a:bodyPr/>
          <a:lstStyle/>
          <a:p>
            <a:fld id="{40AA757A-9938-49CB-A041-148D7B38474B}" type="slidenum">
              <a:rPr lang="en-US" smtClean="0"/>
              <a:t>6</a:t>
            </a:fld>
            <a:endParaRPr lang="en-US"/>
          </a:p>
        </p:txBody>
      </p:sp>
    </p:spTree>
    <p:extLst>
      <p:ext uri="{BB962C8B-B14F-4D97-AF65-F5344CB8AC3E}">
        <p14:creationId xmlns:p14="http://schemas.microsoft.com/office/powerpoint/2010/main" val="558432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Understanding Different platforms </a:t>
            </a:r>
          </a:p>
          <a:p>
            <a:pPr marL="171450" indent="-171450">
              <a:buFontTx/>
              <a:buChar char="-"/>
            </a:pPr>
            <a:r>
              <a:rPr lang="en-US" dirty="0" err="1" smtClean="0"/>
              <a:t>.Net</a:t>
            </a:r>
            <a:r>
              <a:rPr lang="en-US" dirty="0" smtClean="0"/>
              <a:t> framework </a:t>
            </a:r>
            <a:r>
              <a:rPr lang="en-US" dirty="0" smtClean="0">
                <a:sym typeface="Wingdings" pitchFamily="2" charset="2"/>
              </a:rPr>
              <a:t>windows only</a:t>
            </a:r>
            <a:r>
              <a:rPr lang="en-US" baseline="0" dirty="0" smtClean="0">
                <a:sym typeface="Wingdings" pitchFamily="2" charset="2"/>
              </a:rPr>
              <a:t> , </a:t>
            </a:r>
            <a:r>
              <a:rPr lang="en-US" baseline="0" dirty="0" err="1" smtClean="0">
                <a:sym typeface="Wingdings" pitchFamily="2" charset="2"/>
              </a:rPr>
              <a:t>Xamarin</a:t>
            </a:r>
            <a:r>
              <a:rPr lang="en-US" baseline="0" dirty="0" smtClean="0">
                <a:sym typeface="Wingdings" pitchFamily="2" charset="2"/>
              </a:rPr>
              <a:t>  </a:t>
            </a:r>
            <a:r>
              <a:rPr lang="en-US" baseline="0" dirty="0" err="1" smtClean="0">
                <a:sym typeface="Wingdings" pitchFamily="2" charset="2"/>
              </a:rPr>
              <a:t>ios</a:t>
            </a:r>
            <a:r>
              <a:rPr lang="en-US" baseline="0" dirty="0" smtClean="0">
                <a:sym typeface="Wingdings" pitchFamily="2" charset="2"/>
              </a:rPr>
              <a:t> and android , </a:t>
            </a:r>
            <a:r>
              <a:rPr lang="en-US" baseline="0" dirty="0" err="1" smtClean="0">
                <a:sym typeface="Wingdings" pitchFamily="2" charset="2"/>
              </a:rPr>
              <a:t>.net</a:t>
            </a:r>
            <a:r>
              <a:rPr lang="en-US" baseline="0" dirty="0" smtClean="0">
                <a:sym typeface="Wingdings" pitchFamily="2" charset="2"/>
              </a:rPr>
              <a:t> core  cross platform  = Everything has its own Base Class Library </a:t>
            </a:r>
          </a:p>
          <a:p>
            <a:pPr marL="171450" indent="-171450">
              <a:buFontTx/>
              <a:buChar char="-"/>
            </a:pPr>
            <a:r>
              <a:rPr lang="en-US" baseline="0" dirty="0" smtClean="0">
                <a:sym typeface="Wingdings" pitchFamily="2" charset="2"/>
              </a:rPr>
              <a:t>To solve above problem , </a:t>
            </a:r>
            <a:r>
              <a:rPr lang="en-US" baseline="0" dirty="0" err="1" smtClean="0">
                <a:sym typeface="Wingdings" pitchFamily="2" charset="2"/>
              </a:rPr>
              <a:t>.Net</a:t>
            </a:r>
            <a:r>
              <a:rPr lang="en-US" baseline="0" dirty="0" smtClean="0">
                <a:sym typeface="Wingdings" pitchFamily="2" charset="2"/>
              </a:rPr>
              <a:t> Standard is started which would be compatible in all platforms </a:t>
            </a:r>
          </a:p>
          <a:p>
            <a:pPr marL="171450" indent="-171450">
              <a:buFontTx/>
              <a:buChar char="-"/>
            </a:pPr>
            <a:r>
              <a:rPr lang="en-US" baseline="0" dirty="0" smtClean="0">
                <a:sym typeface="Wingdings" pitchFamily="2" charset="2"/>
              </a:rPr>
              <a:t>In </a:t>
            </a:r>
            <a:r>
              <a:rPr lang="en-US" baseline="0" dirty="0" err="1" smtClean="0">
                <a:sym typeface="Wingdings" pitchFamily="2" charset="2"/>
              </a:rPr>
              <a:t>.Net</a:t>
            </a:r>
            <a:r>
              <a:rPr lang="en-US" baseline="0" dirty="0" smtClean="0">
                <a:sym typeface="Wingdings" pitchFamily="2" charset="2"/>
              </a:rPr>
              <a:t> 6 all platforms are unified and it is common platform used to build any type of application </a:t>
            </a:r>
          </a:p>
          <a:p>
            <a:endParaRPr lang="en-US" dirty="0"/>
          </a:p>
        </p:txBody>
      </p:sp>
      <p:sp>
        <p:nvSpPr>
          <p:cNvPr id="4" name="Slide Number Placeholder 3"/>
          <p:cNvSpPr>
            <a:spLocks noGrp="1"/>
          </p:cNvSpPr>
          <p:nvPr>
            <p:ph type="sldNum" sz="quarter" idx="10"/>
          </p:nvPr>
        </p:nvSpPr>
        <p:spPr/>
        <p:txBody>
          <a:bodyPr/>
          <a:lstStyle/>
          <a:p>
            <a:fld id="{40AA757A-9938-49CB-A041-148D7B38474B}" type="slidenum">
              <a:rPr lang="en-US" smtClean="0"/>
              <a:t>7</a:t>
            </a:fld>
            <a:endParaRPr lang="en-US"/>
          </a:p>
        </p:txBody>
      </p:sp>
    </p:spTree>
    <p:extLst>
      <p:ext uri="{BB962C8B-B14F-4D97-AF65-F5344CB8AC3E}">
        <p14:creationId xmlns:p14="http://schemas.microsoft.com/office/powerpoint/2010/main" val="1199852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of the common features released</a:t>
            </a:r>
            <a:r>
              <a:rPr lang="en-US" baseline="0" dirty="0" smtClean="0"/>
              <a:t> with C# 10.  Previously we used import lot of libraries in a single </a:t>
            </a:r>
            <a:r>
              <a:rPr lang="en-US" baseline="0" dirty="0" err="1" smtClean="0"/>
              <a:t>cs</a:t>
            </a:r>
            <a:r>
              <a:rPr lang="en-US" baseline="0" dirty="0" smtClean="0"/>
              <a:t> file, but very commonly we use System namespace in every file that we write code. So there lot of redundancy here and also same namespace is being imported in almost all the files. So then Microsoft came up with a global using statements with </a:t>
            </a:r>
            <a:r>
              <a:rPr lang="en-US" baseline="0" dirty="0" err="1" smtClean="0"/>
              <a:t>c#</a:t>
            </a:r>
            <a:r>
              <a:rPr lang="en-US" baseline="0" dirty="0" smtClean="0"/>
              <a:t> 10, where you will create your own separated isolated file and then we </a:t>
            </a:r>
            <a:r>
              <a:rPr lang="en-US" baseline="0" dirty="0" err="1" smtClean="0"/>
              <a:t>gonna</a:t>
            </a:r>
            <a:r>
              <a:rPr lang="en-US" baseline="0" dirty="0" smtClean="0"/>
              <a:t> list down all the global using statements. This way we can avoid redundancy and when you refer for one time, that all applicable for the complete application.</a:t>
            </a:r>
          </a:p>
          <a:p>
            <a:endParaRPr lang="en-US" baseline="0" dirty="0" smtClean="0"/>
          </a:p>
          <a:p>
            <a:r>
              <a:rPr lang="en-US" baseline="0" dirty="0" smtClean="0"/>
              <a:t>File Scoped Namespaces : everything a class or namespace is enclosed in a flower braces, now to remove that redundancy file scoped namespaces introduced just similar to using statements. By removing the unnecessary flower braces the code looks much cleaner </a:t>
            </a:r>
          </a:p>
          <a:p>
            <a:endParaRPr lang="en-US" baseline="0" dirty="0" smtClean="0"/>
          </a:p>
          <a:p>
            <a:r>
              <a:rPr lang="en-US" baseline="0" dirty="0" smtClean="0"/>
              <a:t>Next interesting feature is date only time only, as using current date/time is commonly needed in most of the code base and with the current coding style to get a specific time/date we have write couple of statements and retrieve information from there. </a:t>
            </a:r>
          </a:p>
          <a:p>
            <a:endParaRPr lang="en-US" baseline="0" dirty="0" smtClean="0"/>
          </a:p>
          <a:p>
            <a:r>
              <a:rPr lang="en-US" baseline="0" dirty="0" smtClean="0"/>
              <a:t>We cannot do constant interpolation in C# 9, now these constants are reusable in other constants as well. </a:t>
            </a:r>
          </a:p>
          <a:p>
            <a:endParaRPr lang="en-US" baseline="0" dirty="0" smtClean="0"/>
          </a:p>
          <a:p>
            <a:r>
              <a:rPr lang="en-US" baseline="0" dirty="0" smtClean="0"/>
              <a:t>There are other features as well like serialization, </a:t>
            </a:r>
            <a:r>
              <a:rPr lang="en-US" baseline="0" dirty="0" err="1" smtClean="0"/>
              <a:t>json</a:t>
            </a:r>
            <a:r>
              <a:rPr lang="en-US" baseline="0" dirty="0" smtClean="0"/>
              <a:t> path and all but just in the interest of time I’m just restricting it to some of the features I found interesting. Lets move on to upgrade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0AA757A-9938-49CB-A041-148D7B38474B}" type="slidenum">
              <a:rPr lang="en-US" smtClean="0"/>
              <a:t>8</a:t>
            </a:fld>
            <a:endParaRPr lang="en-US"/>
          </a:p>
        </p:txBody>
      </p:sp>
    </p:spTree>
    <p:extLst>
      <p:ext uri="{BB962C8B-B14F-4D97-AF65-F5344CB8AC3E}">
        <p14:creationId xmlns:p14="http://schemas.microsoft.com/office/powerpoint/2010/main" val="1725706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So,</a:t>
            </a:r>
            <a:r>
              <a:rPr lang="en-US" baseline="0" dirty="0" smtClean="0"/>
              <a:t> this is the core of it, I pulled one of our existing application which is in 3.1 version of </a:t>
            </a:r>
            <a:r>
              <a:rPr lang="en-US" baseline="0" dirty="0" err="1" smtClean="0"/>
              <a:t>.net</a:t>
            </a:r>
            <a:r>
              <a:rPr lang="en-US" baseline="0" dirty="0" smtClean="0"/>
              <a:t> core and went through the process of migrating to </a:t>
            </a:r>
            <a:r>
              <a:rPr lang="en-US" baseline="0" dirty="0" err="1" smtClean="0"/>
              <a:t>.net</a:t>
            </a:r>
            <a:r>
              <a:rPr lang="en-US" baseline="0" dirty="0" smtClean="0"/>
              <a:t> 6. </a:t>
            </a:r>
          </a:p>
          <a:p>
            <a:pPr marL="171450" indent="-171450">
              <a:buFont typeface="Arial" panose="020B0604020202020204" pitchFamily="34" charset="0"/>
              <a:buChar char="•"/>
            </a:pPr>
            <a:r>
              <a:rPr lang="en-US" baseline="0" dirty="0" smtClean="0"/>
              <a:t>Here are some steps to be followed, I will give a live demo of before and after solution and just show steps that I followed. But in short these are some of the steps</a:t>
            </a:r>
          </a:p>
          <a:p>
            <a:pPr marL="171450" indent="-171450">
              <a:buFont typeface="Arial" panose="020B0604020202020204" pitchFamily="34" charset="0"/>
              <a:buChar char="•"/>
            </a:pPr>
            <a:r>
              <a:rPr lang="en-US" baseline="0" dirty="0" smtClean="0"/>
              <a:t>Edit or right click </a:t>
            </a:r>
            <a:r>
              <a:rPr lang="en-US" baseline="0" dirty="0" err="1" smtClean="0"/>
              <a:t>toi</a:t>
            </a:r>
            <a:r>
              <a:rPr lang="en-US" baseline="0" dirty="0" smtClean="0"/>
              <a:t> change the targeted framework to </a:t>
            </a:r>
            <a:r>
              <a:rPr lang="en-US" baseline="0" dirty="0" err="1" smtClean="0"/>
              <a:t>.net</a:t>
            </a:r>
            <a:r>
              <a:rPr lang="en-US" baseline="0" dirty="0" smtClean="0"/>
              <a:t> 6.0</a:t>
            </a:r>
          </a:p>
          <a:p>
            <a:pPr marL="171450" indent="-171450">
              <a:buFont typeface="Arial" panose="020B0604020202020204" pitchFamily="34" charset="0"/>
              <a:buChar char="•"/>
            </a:pPr>
            <a:r>
              <a:rPr lang="en-US" baseline="0" dirty="0" smtClean="0"/>
              <a:t>Once upgrading the packages . Each solution may different issues, issues like sometimes the packages are not available you need to specifically add those 6.0 related package and do an upgrade. So it takes some time but its not so complex where you </a:t>
            </a:r>
            <a:r>
              <a:rPr lang="en-US" baseline="0" dirty="0" err="1" smtClean="0"/>
              <a:t>gonna</a:t>
            </a:r>
            <a:r>
              <a:rPr lang="en-US" baseline="0" dirty="0" smtClean="0"/>
              <a:t> end up in completely re writing the whole application. </a:t>
            </a:r>
            <a:r>
              <a:rPr lang="en-US" baseline="0" dirty="0" err="1" smtClean="0"/>
              <a:t>Atleast</a:t>
            </a:r>
            <a:r>
              <a:rPr lang="en-US" baseline="0" dirty="0" smtClean="0"/>
              <a:t> to the extent of the upgrade I have done it was like we already have a compatible package and I was able to update in smoother way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Once the packages are updated , as when we keep on cleaning up the solution , bin, </a:t>
            </a:r>
            <a:r>
              <a:rPr lang="en-US" baseline="0" dirty="0" err="1" smtClean="0"/>
              <a:t>objs</a:t>
            </a:r>
            <a:r>
              <a:rPr lang="en-US" baseline="0" dirty="0" smtClean="0"/>
              <a:t> will get cleaned up and after rebuilding those gets updated with the latest versions of packages. </a:t>
            </a:r>
          </a:p>
          <a:p>
            <a:pPr marL="171450" indent="-171450">
              <a:buFont typeface="Arial" panose="020B0604020202020204" pitchFamily="34" charset="0"/>
              <a:buChar char="•"/>
            </a:pPr>
            <a:r>
              <a:rPr lang="en-US" baseline="0" dirty="0" smtClean="0"/>
              <a:t>I think all of our application have unit test cases and we need make sure those projects are also mapped to the target framework. Also there could be a potential chances of errors when cleaning up , some of the class libraries might also needs to be updated as well. When the unit test perspective the other challenges that I have seen is the client host tool is missing, then I did some investigation on it and found that test cases are missing a package called </a:t>
            </a:r>
            <a:r>
              <a:rPr lang="en-US" sz="1200" b="0" i="0" kern="1200" dirty="0" err="1" smtClean="0">
                <a:solidFill>
                  <a:schemeClr val="tx1"/>
                </a:solidFill>
                <a:effectLst/>
                <a:latin typeface="+mn-lt"/>
                <a:ea typeface="+mn-ea"/>
                <a:cs typeface="+mn-cs"/>
              </a:rPr>
              <a:t>Microsoft.NET.Test.Sdk</a:t>
            </a:r>
            <a:r>
              <a:rPr lang="en-US" sz="1200" b="0" i="0" kern="1200" dirty="0" smtClean="0">
                <a:solidFill>
                  <a:schemeClr val="tx1"/>
                </a:solidFill>
                <a:effectLst/>
                <a:latin typeface="+mn-lt"/>
                <a:ea typeface="+mn-ea"/>
                <a:cs typeface="+mn-cs"/>
              </a:rPr>
              <a:t> , by</a:t>
            </a:r>
            <a:r>
              <a:rPr lang="en-US" sz="1200" b="0" i="0" kern="1200" baseline="0" dirty="0" smtClean="0">
                <a:solidFill>
                  <a:schemeClr val="tx1"/>
                </a:solidFill>
                <a:effectLst/>
                <a:latin typeface="+mn-lt"/>
                <a:ea typeface="+mn-ea"/>
                <a:cs typeface="+mn-cs"/>
              </a:rPr>
              <a:t> adding it to the application it helped in pulling up client host. After that everything was passing. </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So yeah, every application may have a different problem, but the basic fundamental steps are the one which are listed here. Just follow these steps, I hope everything works fine, but if you get any different issue specific to that project we can take a deeper look into that, if the project is compatible to 6.0 , like alternative in that and all.</a:t>
            </a:r>
          </a:p>
          <a:p>
            <a:pPr marL="171450" indent="-171450">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0" indent="0">
              <a:buFont typeface="Arial" panose="020B0604020202020204" pitchFamily="34" charset="0"/>
              <a:buNone/>
            </a:pPr>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0AA757A-9938-49CB-A041-148D7B38474B}" type="slidenum">
              <a:rPr lang="en-US" smtClean="0"/>
              <a:t>9</a:t>
            </a:fld>
            <a:endParaRPr lang="en-US"/>
          </a:p>
        </p:txBody>
      </p:sp>
    </p:spTree>
    <p:extLst>
      <p:ext uri="{BB962C8B-B14F-4D97-AF65-F5344CB8AC3E}">
        <p14:creationId xmlns:p14="http://schemas.microsoft.com/office/powerpoint/2010/main" val="1712978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A757A-9938-49CB-A041-148D7B38474B}" type="slidenum">
              <a:rPr lang="en-US" smtClean="0"/>
              <a:t>10</a:t>
            </a:fld>
            <a:endParaRPr lang="en-US"/>
          </a:p>
        </p:txBody>
      </p:sp>
    </p:spTree>
    <p:extLst>
      <p:ext uri="{BB962C8B-B14F-4D97-AF65-F5344CB8AC3E}">
        <p14:creationId xmlns:p14="http://schemas.microsoft.com/office/powerpoint/2010/main" val="3313304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mp;I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7">
            <a:extLst>
              <a:ext uri="{FF2B5EF4-FFF2-40B4-BE49-F238E27FC236}">
                <a16:creationId xmlns:a16="http://schemas.microsoft.com/office/drawing/2014/main" id="{585C58CC-8A23-FA4A-8ED9-FDD06D2B49E5}"/>
              </a:ext>
            </a:extLst>
          </p:cNvPr>
          <p:cNvSpPr>
            <a:spLocks noGrp="1"/>
          </p:cNvSpPr>
          <p:nvPr>
            <p:ph sz="quarter" idx="11"/>
          </p:nvPr>
        </p:nvSpPr>
        <p:spPr>
          <a:xfrm>
            <a:off x="356912" y="1431148"/>
            <a:ext cx="11450817" cy="4696602"/>
          </a:xfrm>
          <a:prstGeom prst="rect">
            <a:avLst/>
          </a:prstGeom>
        </p:spPr>
        <p:txBody>
          <a:bodyPr>
            <a:noAutofit/>
          </a:bodyPr>
          <a:lstStyle>
            <a:lvl1pPr>
              <a:buNone/>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6377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Office 2">
    <p:spTree>
      <p:nvGrpSpPr>
        <p:cNvPr id="1" name=""/>
        <p:cNvGrpSpPr/>
        <p:nvPr/>
      </p:nvGrpSpPr>
      <p:grpSpPr>
        <a:xfrm>
          <a:off x="0" y="0"/>
          <a:ext cx="0" cy="0"/>
          <a:chOff x="0" y="0"/>
          <a:chExt cx="0" cy="0"/>
        </a:xfrm>
      </p:grpSpPr>
      <p:pic>
        <p:nvPicPr>
          <p:cNvPr id="5" name="Picture 4" descr="A picture containing text, person&#10;&#10;Description automatically generated">
            <a:extLst>
              <a:ext uri="{FF2B5EF4-FFF2-40B4-BE49-F238E27FC236}">
                <a16:creationId xmlns:a16="http://schemas.microsoft.com/office/drawing/2014/main" id="{81670AD2-CB07-EC4E-B658-935F9579B02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2" name="Title 1"/>
          <p:cNvSpPr>
            <a:spLocks noGrp="1"/>
          </p:cNvSpPr>
          <p:nvPr>
            <p:ph type="title"/>
          </p:nvPr>
        </p:nvSpPr>
        <p:spPr>
          <a:xfrm>
            <a:off x="580846" y="4832862"/>
            <a:ext cx="11353007" cy="700191"/>
          </a:xfrm>
        </p:spPr>
        <p:txBody>
          <a:bodyPr/>
          <a:lstStyle/>
          <a:p>
            <a:r>
              <a:rPr lang="en-GB"/>
              <a:t>Click to edit Master title style</a:t>
            </a:r>
            <a:endParaRPr lang="en-US"/>
          </a:p>
        </p:txBody>
      </p:sp>
    </p:spTree>
    <p:extLst>
      <p:ext uri="{BB962C8B-B14F-4D97-AF65-F5344CB8AC3E}">
        <p14:creationId xmlns:p14="http://schemas.microsoft.com/office/powerpoint/2010/main" val="174068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ection Field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C340F4-AFBF-8543-B5C4-2AE315390D3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2" name="Title 1"/>
          <p:cNvSpPr>
            <a:spLocks noGrp="1"/>
          </p:cNvSpPr>
          <p:nvPr>
            <p:ph type="title"/>
          </p:nvPr>
        </p:nvSpPr>
        <p:spPr>
          <a:xfrm>
            <a:off x="580846" y="4832862"/>
            <a:ext cx="11353007" cy="700191"/>
          </a:xfrm>
        </p:spPr>
        <p:txBody>
          <a:bodyPr/>
          <a:lstStyle/>
          <a:p>
            <a:r>
              <a:rPr lang="en-GB"/>
              <a:t>Click to edit Master title style</a:t>
            </a:r>
            <a:endParaRPr lang="en-US"/>
          </a:p>
        </p:txBody>
      </p:sp>
    </p:spTree>
    <p:extLst>
      <p:ext uri="{BB962C8B-B14F-4D97-AF65-F5344CB8AC3E}">
        <p14:creationId xmlns:p14="http://schemas.microsoft.com/office/powerpoint/2010/main" val="2680762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ection Field 2">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1D19410A-652D-5E4B-B942-9331F29340A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2" name="Title 1"/>
          <p:cNvSpPr>
            <a:spLocks noGrp="1"/>
          </p:cNvSpPr>
          <p:nvPr>
            <p:ph type="title"/>
          </p:nvPr>
        </p:nvSpPr>
        <p:spPr>
          <a:xfrm>
            <a:off x="580846" y="4832862"/>
            <a:ext cx="11353007" cy="700191"/>
          </a:xfrm>
        </p:spPr>
        <p:txBody>
          <a:bodyPr/>
          <a:lstStyle/>
          <a:p>
            <a:r>
              <a:rPr lang="en-GB"/>
              <a:t>Click to edit Master title style</a:t>
            </a:r>
            <a:endParaRPr lang="en-US"/>
          </a:p>
        </p:txBody>
      </p:sp>
    </p:spTree>
    <p:extLst>
      <p:ext uri="{BB962C8B-B14F-4D97-AF65-F5344CB8AC3E}">
        <p14:creationId xmlns:p14="http://schemas.microsoft.com/office/powerpoint/2010/main" val="651752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Section Field 3">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D3924ECE-F2A7-ED43-96EA-1AA60037573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2" name="Title 1"/>
          <p:cNvSpPr>
            <a:spLocks noGrp="1"/>
          </p:cNvSpPr>
          <p:nvPr>
            <p:ph type="title"/>
          </p:nvPr>
        </p:nvSpPr>
        <p:spPr>
          <a:xfrm>
            <a:off x="580846" y="4832862"/>
            <a:ext cx="11353007" cy="700191"/>
          </a:xfrm>
        </p:spPr>
        <p:txBody>
          <a:bodyPr/>
          <a:lstStyle/>
          <a:p>
            <a:r>
              <a:rPr lang="en-GB"/>
              <a:t>Click to edit Master title style</a:t>
            </a:r>
            <a:endParaRPr lang="en-US"/>
          </a:p>
        </p:txBody>
      </p:sp>
    </p:spTree>
    <p:extLst>
      <p:ext uri="{BB962C8B-B14F-4D97-AF65-F5344CB8AC3E}">
        <p14:creationId xmlns:p14="http://schemas.microsoft.com/office/powerpoint/2010/main" val="334726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ection Field 4">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0EE255-2BFD-2C4F-AF98-AE35CC8A2CF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2" name="Title 1"/>
          <p:cNvSpPr>
            <a:spLocks noGrp="1"/>
          </p:cNvSpPr>
          <p:nvPr>
            <p:ph type="title"/>
          </p:nvPr>
        </p:nvSpPr>
        <p:spPr>
          <a:xfrm>
            <a:off x="580846" y="4832862"/>
            <a:ext cx="11353007" cy="700191"/>
          </a:xfrm>
        </p:spPr>
        <p:txBody>
          <a:bodyPr/>
          <a:lstStyle/>
          <a:p>
            <a:r>
              <a:rPr lang="en-GB"/>
              <a:t>Click to edit Master title style</a:t>
            </a:r>
            <a:endParaRPr lang="en-US"/>
          </a:p>
        </p:txBody>
      </p:sp>
    </p:spTree>
    <p:extLst>
      <p:ext uri="{BB962C8B-B14F-4D97-AF65-F5344CB8AC3E}">
        <p14:creationId xmlns:p14="http://schemas.microsoft.com/office/powerpoint/2010/main" val="198223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ection Rig">
    <p:spTree>
      <p:nvGrpSpPr>
        <p:cNvPr id="1" name=""/>
        <p:cNvGrpSpPr/>
        <p:nvPr/>
      </p:nvGrpSpPr>
      <p:grpSpPr>
        <a:xfrm>
          <a:off x="0" y="0"/>
          <a:ext cx="0" cy="0"/>
          <a:chOff x="0" y="0"/>
          <a:chExt cx="0" cy="0"/>
        </a:xfrm>
      </p:grpSpPr>
      <p:pic>
        <p:nvPicPr>
          <p:cNvPr id="4" name="Picture 3" descr="A picture containing text, water, boat, sky&#10;&#10;Description automatically generated">
            <a:extLst>
              <a:ext uri="{FF2B5EF4-FFF2-40B4-BE49-F238E27FC236}">
                <a16:creationId xmlns:a16="http://schemas.microsoft.com/office/drawing/2014/main" id="{3A9768CF-6545-B340-A437-3B83C90C06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2" name="Title 1"/>
          <p:cNvSpPr>
            <a:spLocks noGrp="1"/>
          </p:cNvSpPr>
          <p:nvPr>
            <p:ph type="title"/>
          </p:nvPr>
        </p:nvSpPr>
        <p:spPr>
          <a:xfrm>
            <a:off x="580846" y="4832862"/>
            <a:ext cx="11353007" cy="700191"/>
          </a:xfrm>
        </p:spPr>
        <p:txBody>
          <a:bodyPr/>
          <a:lstStyle/>
          <a:p>
            <a:r>
              <a:rPr lang="en-GB"/>
              <a:t>Click to edit Master title style</a:t>
            </a:r>
            <a:endParaRPr lang="en-US"/>
          </a:p>
        </p:txBody>
      </p:sp>
    </p:spTree>
    <p:extLst>
      <p:ext uri="{BB962C8B-B14F-4D97-AF65-F5344CB8AC3E}">
        <p14:creationId xmlns:p14="http://schemas.microsoft.com/office/powerpoint/2010/main" val="1189647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ection Digital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38D82-8BB4-5E4B-8D95-F82EEE8600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2" name="Title 1"/>
          <p:cNvSpPr>
            <a:spLocks noGrp="1"/>
          </p:cNvSpPr>
          <p:nvPr>
            <p:ph type="title"/>
          </p:nvPr>
        </p:nvSpPr>
        <p:spPr>
          <a:xfrm>
            <a:off x="580846" y="4832862"/>
            <a:ext cx="11353007" cy="700191"/>
          </a:xfrm>
        </p:spPr>
        <p:txBody>
          <a:bodyPr/>
          <a:lstStyle/>
          <a:p>
            <a:r>
              <a:rPr lang="en-GB"/>
              <a:t>Click to edit Master title style</a:t>
            </a:r>
            <a:endParaRPr lang="en-US"/>
          </a:p>
        </p:txBody>
      </p:sp>
    </p:spTree>
    <p:extLst>
      <p:ext uri="{BB962C8B-B14F-4D97-AF65-F5344CB8AC3E}">
        <p14:creationId xmlns:p14="http://schemas.microsoft.com/office/powerpoint/2010/main" val="4279738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ection Digital 2">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AFFB7AF4-39C1-9B40-9C42-105467F157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2" name="Title 1"/>
          <p:cNvSpPr>
            <a:spLocks noGrp="1"/>
          </p:cNvSpPr>
          <p:nvPr>
            <p:ph type="title"/>
          </p:nvPr>
        </p:nvSpPr>
        <p:spPr>
          <a:xfrm>
            <a:off x="580846" y="4832862"/>
            <a:ext cx="11353007" cy="700191"/>
          </a:xfrm>
        </p:spPr>
        <p:txBody>
          <a:bodyPr/>
          <a:lstStyle/>
          <a:p>
            <a:r>
              <a:rPr lang="en-GB"/>
              <a:t>Click to edit Master title style</a:t>
            </a:r>
            <a:endParaRPr lang="en-US"/>
          </a:p>
        </p:txBody>
      </p:sp>
    </p:spTree>
    <p:extLst>
      <p:ext uri="{BB962C8B-B14F-4D97-AF65-F5344CB8AC3E}">
        <p14:creationId xmlns:p14="http://schemas.microsoft.com/office/powerpoint/2010/main" val="26401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ection Subsurface">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3D842B0-2073-FF4D-9D7C-CA950EBBA4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2" name="Title 1"/>
          <p:cNvSpPr>
            <a:spLocks noGrp="1"/>
          </p:cNvSpPr>
          <p:nvPr>
            <p:ph type="title"/>
          </p:nvPr>
        </p:nvSpPr>
        <p:spPr>
          <a:xfrm>
            <a:off x="580846" y="4832862"/>
            <a:ext cx="11353007" cy="700191"/>
          </a:xfrm>
        </p:spPr>
        <p:txBody>
          <a:bodyPr/>
          <a:lstStyle/>
          <a:p>
            <a:r>
              <a:rPr lang="en-GB"/>
              <a:t>Click to edit Master title style</a:t>
            </a:r>
            <a:endParaRPr lang="en-US"/>
          </a:p>
        </p:txBody>
      </p:sp>
    </p:spTree>
    <p:extLst>
      <p:ext uri="{BB962C8B-B14F-4D97-AF65-F5344CB8AC3E}">
        <p14:creationId xmlns:p14="http://schemas.microsoft.com/office/powerpoint/2010/main" val="2301302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ection EnergyTransition">
    <p:spTree>
      <p:nvGrpSpPr>
        <p:cNvPr id="1" name=""/>
        <p:cNvGrpSpPr/>
        <p:nvPr/>
      </p:nvGrpSpPr>
      <p:grpSpPr>
        <a:xfrm>
          <a:off x="0" y="0"/>
          <a:ext cx="0" cy="0"/>
          <a:chOff x="0" y="0"/>
          <a:chExt cx="0" cy="0"/>
        </a:xfrm>
      </p:grpSpPr>
      <p:pic>
        <p:nvPicPr>
          <p:cNvPr id="5" name="Picture 4" descr="A row of wind turbines&#10;&#10;Description automatically generated with medium confidence">
            <a:extLst>
              <a:ext uri="{FF2B5EF4-FFF2-40B4-BE49-F238E27FC236}">
                <a16:creationId xmlns:a16="http://schemas.microsoft.com/office/drawing/2014/main" id="{C647F80A-D9B5-4F41-9E3D-831AE938BF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2" name="Title 1"/>
          <p:cNvSpPr>
            <a:spLocks noGrp="1"/>
          </p:cNvSpPr>
          <p:nvPr>
            <p:ph type="title"/>
          </p:nvPr>
        </p:nvSpPr>
        <p:spPr>
          <a:xfrm>
            <a:off x="580846" y="4832862"/>
            <a:ext cx="11353007" cy="700191"/>
          </a:xfrm>
        </p:spPr>
        <p:txBody>
          <a:bodyPr/>
          <a:lstStyle/>
          <a:p>
            <a:r>
              <a:rPr lang="en-GB"/>
              <a:t>Click to edit Master title style</a:t>
            </a:r>
            <a:endParaRPr lang="en-US"/>
          </a:p>
        </p:txBody>
      </p:sp>
    </p:spTree>
    <p:extLst>
      <p:ext uri="{BB962C8B-B14F-4D97-AF65-F5344CB8AC3E}">
        <p14:creationId xmlns:p14="http://schemas.microsoft.com/office/powerpoint/2010/main" val="1653365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mp;I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1"/>
          </p:nvPr>
        </p:nvSpPr>
        <p:spPr>
          <a:xfrm>
            <a:off x="356912" y="1431148"/>
            <a:ext cx="5612201" cy="4696602"/>
          </a:xfrm>
          <a:prstGeom prst="rect">
            <a:avLst/>
          </a:prstGeo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2"/>
          </p:nvPr>
        </p:nvSpPr>
        <p:spPr>
          <a:xfrm>
            <a:off x="6195527" y="1431148"/>
            <a:ext cx="5612201" cy="4696602"/>
          </a:xfrm>
          <a:prstGeom prst="rect">
            <a:avLst/>
          </a:prstGeom>
        </p:spPr>
        <p:txBody>
          <a:bodyPr>
            <a:noAutofit/>
          </a:bodyPr>
          <a:lstStyle>
            <a:lvl2pPr>
              <a:buFont typeface="Wingdings" pitchFamily="2" charset="2"/>
              <a:buChar cha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05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LFI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8" name="Content Placeholder 7"/>
          <p:cNvSpPr>
            <a:spLocks noGrp="1"/>
          </p:cNvSpPr>
          <p:nvPr>
            <p:ph sz="quarter" idx="11"/>
          </p:nvPr>
        </p:nvSpPr>
        <p:spPr>
          <a:xfrm>
            <a:off x="356912" y="1431148"/>
            <a:ext cx="11450817" cy="4696602"/>
          </a:xfrm>
        </p:spPr>
        <p:txBody>
          <a:bodyPr/>
          <a:lstStyle>
            <a:lvl1pPr>
              <a:buFontTx/>
              <a:buNone/>
              <a:defRPr sz="2400"/>
            </a:lvl1pPr>
            <a:lvl2pPr>
              <a:buFont typeface="Wingdings" pitchFamily="2" charset="2"/>
              <a:buChar char="§"/>
              <a:defRPr sz="24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8843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LFI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8" name="Content Placeholder 7"/>
          <p:cNvSpPr>
            <a:spLocks noGrp="1"/>
          </p:cNvSpPr>
          <p:nvPr>
            <p:ph sz="quarter" idx="11"/>
          </p:nvPr>
        </p:nvSpPr>
        <p:spPr>
          <a:xfrm>
            <a:off x="356912" y="1431148"/>
            <a:ext cx="5612201" cy="4696602"/>
          </a:xfrm>
        </p:spPr>
        <p:txBody>
          <a:bodyPr/>
          <a:lstStyle>
            <a:lvl1pPr>
              <a:defRPr sz="2400"/>
            </a:lvl1pPr>
            <a:lvl2pPr>
              <a:defRPr sz="24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9"/>
          <p:cNvSpPr>
            <a:spLocks noGrp="1"/>
          </p:cNvSpPr>
          <p:nvPr>
            <p:ph sz="quarter" idx="12"/>
          </p:nvPr>
        </p:nvSpPr>
        <p:spPr>
          <a:xfrm>
            <a:off x="6195527" y="1431148"/>
            <a:ext cx="5612201" cy="4696602"/>
          </a:xfrm>
        </p:spPr>
        <p:txBody>
          <a:bodyPr/>
          <a:lstStyle>
            <a:lvl1pPr>
              <a:defRPr sz="2400"/>
            </a:lvl1pPr>
            <a:lvl2pPr>
              <a:defRPr sz="24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8401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DELFI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0509841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DELFI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630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LFI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4974F1-1189-3245-9B63-81917B5EE450}"/>
              </a:ext>
            </a:extLst>
          </p:cNvPr>
          <p:cNvSpPr/>
          <p:nvPr userDrawn="1"/>
        </p:nvSpPr>
        <p:spPr>
          <a:xfrm>
            <a:off x="0" y="0"/>
            <a:ext cx="12188825" cy="6320790"/>
          </a:xfrm>
          <a:prstGeom prst="rect">
            <a:avLst/>
          </a:prstGeom>
          <a:solidFill>
            <a:srgbClr val="3336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x-none"/>
          </a:p>
        </p:txBody>
      </p:sp>
      <p:sp>
        <p:nvSpPr>
          <p:cNvPr id="3" name="Title Placeholder 1">
            <a:extLst>
              <a:ext uri="{FF2B5EF4-FFF2-40B4-BE49-F238E27FC236}">
                <a16:creationId xmlns:a16="http://schemas.microsoft.com/office/drawing/2014/main" id="{2F8348D9-EFE2-8E46-BFB3-5D067B666749}"/>
              </a:ext>
            </a:extLst>
          </p:cNvPr>
          <p:cNvSpPr>
            <a:spLocks noGrp="1"/>
          </p:cNvSpPr>
          <p:nvPr>
            <p:ph type="title"/>
          </p:nvPr>
        </p:nvSpPr>
        <p:spPr>
          <a:xfrm>
            <a:off x="356912" y="316846"/>
            <a:ext cx="11450817" cy="1005840"/>
          </a:xfrm>
          <a:prstGeom prst="rect">
            <a:avLst/>
          </a:prstGeom>
        </p:spPr>
        <p:txBody>
          <a:bodyPr vert="horz" lIns="91440" tIns="45720" rIns="91440" bIns="45720" rtlCol="0" anchor="t">
            <a:noAutofit/>
          </a:bodyPr>
          <a:lstStyle>
            <a:lvl1pPr>
              <a:defRPr>
                <a:solidFill>
                  <a:schemeClr val="bg2"/>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531D0371-22EF-714B-8B20-31EDF05017FC}"/>
              </a:ext>
            </a:extLst>
          </p:cNvPr>
          <p:cNvSpPr>
            <a:spLocks noGrp="1"/>
          </p:cNvSpPr>
          <p:nvPr>
            <p:ph idx="1"/>
          </p:nvPr>
        </p:nvSpPr>
        <p:spPr>
          <a:xfrm>
            <a:off x="358499" y="1431010"/>
            <a:ext cx="11449188" cy="4598455"/>
          </a:xfrm>
        </p:spPr>
        <p:txBody>
          <a:bodyPr/>
          <a:lstStyle>
            <a:lvl1pPr>
              <a:buClr>
                <a:schemeClr val="bg2"/>
              </a:buClr>
              <a:buFont typeface="Wingdings" pitchFamily="2" charset="2"/>
              <a:buNone/>
              <a:defRPr>
                <a:solidFill>
                  <a:schemeClr val="bg2"/>
                </a:solidFill>
              </a:defRPr>
            </a:lvl1pPr>
            <a:lvl2pPr>
              <a:buClr>
                <a:schemeClr val="bg2"/>
              </a:buClr>
              <a:buFont typeface="Wingdings" pitchFamily="2" charset="2"/>
              <a:buChar char="§"/>
              <a:defRPr>
                <a:solidFill>
                  <a:schemeClr val="bg2"/>
                </a:solidFill>
              </a:defRPr>
            </a:lvl2pPr>
            <a:lvl3pPr marL="628650" marR="0" indent="-285750" algn="l" defTabSz="914400" rtl="0" eaLnBrk="1" fontAlgn="auto" latinLnBrk="0" hangingPunct="1">
              <a:lnSpc>
                <a:spcPct val="100000"/>
              </a:lnSpc>
              <a:spcBef>
                <a:spcPts val="600"/>
              </a:spcBef>
              <a:spcAft>
                <a:spcPts val="0"/>
              </a:spcAft>
              <a:buClr>
                <a:schemeClr val="bg2"/>
              </a:buClr>
              <a:buSzTx/>
              <a:buFont typeface=".PingFang SC Regular"/>
              <a:buChar char="－"/>
              <a:tabLst/>
              <a:defRPr>
                <a:solidFill>
                  <a:schemeClr val="bg2"/>
                </a:solidFill>
              </a:defRPr>
            </a:lvl3pPr>
            <a:lvl4pPr marL="914400" marR="0" indent="-285750" algn="l" defTabSz="914400" rtl="0" eaLnBrk="1" fontAlgn="auto" latinLnBrk="0" hangingPunct="1">
              <a:lnSpc>
                <a:spcPct val="100000"/>
              </a:lnSpc>
              <a:spcBef>
                <a:spcPts val="400"/>
              </a:spcBef>
              <a:spcAft>
                <a:spcPts val="0"/>
              </a:spcAft>
              <a:buClr>
                <a:schemeClr val="bg1"/>
              </a:buClr>
              <a:buSzTx/>
              <a:buFont typeface=".PingFang SC Regular"/>
              <a:buChar char="－"/>
              <a:tabLst/>
              <a:defRPr>
                <a:solidFill>
                  <a:schemeClr val="bg1"/>
                </a:solidFill>
              </a:defRPr>
            </a:lvl4pPr>
            <a:lvl5pPr marL="1200150" marR="0" indent="-285750" algn="l" defTabSz="914400" rtl="0" eaLnBrk="1" fontAlgn="auto" latinLnBrk="0" hangingPunct="1">
              <a:lnSpc>
                <a:spcPct val="100000"/>
              </a:lnSpc>
              <a:spcBef>
                <a:spcPts val="400"/>
              </a:spcBef>
              <a:spcAft>
                <a:spcPts val="0"/>
              </a:spcAft>
              <a:buClr>
                <a:schemeClr val="bg1"/>
              </a:buClr>
              <a:buSzTx/>
              <a:buFont typeface=".PingFang SC Regular"/>
              <a:buChar char="－"/>
              <a:tabLst/>
              <a:defRPr>
                <a:solidFill>
                  <a:schemeClr val="bg1"/>
                </a:solidFill>
              </a:defRPr>
            </a:lvl5pPr>
          </a:lstStyle>
          <a:p>
            <a:pPr lvl="0"/>
            <a:r>
              <a:rPr lang="en-GB" dirty="0"/>
              <a:t>Click to edit Master text styles</a:t>
            </a:r>
          </a:p>
          <a:p>
            <a:pPr lvl="1"/>
            <a:r>
              <a:rPr lang="en-GB" dirty="0"/>
              <a:t>Second level</a:t>
            </a:r>
          </a:p>
          <a:p>
            <a:pPr lvl="2"/>
            <a:r>
              <a:rPr lang="en-GB" dirty="0"/>
              <a:t>Third level		</a:t>
            </a:r>
          </a:p>
        </p:txBody>
      </p:sp>
    </p:spTree>
    <p:extLst>
      <p:ext uri="{BB962C8B-B14F-4D97-AF65-F5344CB8AC3E}">
        <p14:creationId xmlns:p14="http://schemas.microsoft.com/office/powerpoint/2010/main" val="7123704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ora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marR="0" indent="0" algn="l" defTabSz="914400" rtl="0" eaLnBrk="1" fontAlgn="auto" latinLnBrk="0" hangingPunct="1">
              <a:lnSpc>
                <a:spcPct val="100000"/>
              </a:lnSpc>
              <a:spcBef>
                <a:spcPts val="1000"/>
              </a:spcBef>
              <a:spcAft>
                <a:spcPts val="0"/>
              </a:spcAft>
              <a:buClr>
                <a:srgbClr val="184C78"/>
              </a:buClr>
              <a:buSzTx/>
              <a:buFont typeface="Wingdings" pitchFamily="2" charset="2"/>
              <a:buNone/>
              <a:tabLst/>
              <a:defRPr>
                <a:solidFill>
                  <a:schemeClr val="tx1"/>
                </a:solidFill>
              </a:defRPr>
            </a:lvl1pPr>
            <a:lvl2pPr marL="342900" marR="0" indent="-342900" algn="l" defTabSz="914400" rtl="0" eaLnBrk="1" fontAlgn="auto" latinLnBrk="0" hangingPunct="1">
              <a:lnSpc>
                <a:spcPct val="100000"/>
              </a:lnSpc>
              <a:spcBef>
                <a:spcPts val="800"/>
              </a:spcBef>
              <a:spcAft>
                <a:spcPts val="0"/>
              </a:spcAft>
              <a:buClr>
                <a:srgbClr val="184C78"/>
              </a:buClr>
              <a:buSzTx/>
              <a:buFont typeface="Wingdings" pitchFamily="2" charset="2"/>
              <a:buChar char="§"/>
              <a:tabLst/>
              <a:defRPr>
                <a:solidFill>
                  <a:schemeClr val="tx1"/>
                </a:solidFill>
              </a:defRPr>
            </a:lvl2pPr>
            <a:lvl3pPr marL="628650" marR="0"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a:solidFill>
                  <a:schemeClr val="tx1"/>
                </a:solidFill>
              </a:defRPr>
            </a:lvl3pPr>
            <a:lvl4pPr marL="914400" marR="0" indent="-285750" algn="l" defTabSz="914400" rtl="0" eaLnBrk="1" fontAlgn="auto" latinLnBrk="0" hangingPunct="1">
              <a:lnSpc>
                <a:spcPct val="100000"/>
              </a:lnSpc>
              <a:spcBef>
                <a:spcPts val="400"/>
              </a:spcBef>
              <a:spcAft>
                <a:spcPts val="0"/>
              </a:spcAft>
              <a:buClr>
                <a:srgbClr val="184C79"/>
              </a:buClr>
              <a:buSzTx/>
              <a:buFont typeface=".PingFang SC Regular"/>
              <a:buChar char="－"/>
              <a:tabLst/>
              <a:defRPr>
                <a:solidFill>
                  <a:schemeClr val="tx1"/>
                </a:solidFill>
              </a:defRPr>
            </a:lvl4pPr>
            <a:lvl5pPr marL="1200150" marR="0" indent="-285750" algn="l" defTabSz="914400" rtl="0" eaLnBrk="1" fontAlgn="auto" latinLnBrk="0" hangingPunct="1">
              <a:lnSpc>
                <a:spcPct val="100000"/>
              </a:lnSpc>
              <a:spcBef>
                <a:spcPts val="400"/>
              </a:spcBef>
              <a:spcAft>
                <a:spcPts val="0"/>
              </a:spcAft>
              <a:buClr>
                <a:srgbClr val="184C79"/>
              </a:buClr>
              <a:buSzTx/>
              <a:buFont typeface=".PingFang SC Regular"/>
              <a:buChar char="－"/>
              <a:tabLst/>
              <a:defRPr>
                <a:solidFill>
                  <a:schemeClr val="tx1"/>
                </a:solidFill>
              </a:defRPr>
            </a:lvl5pPr>
          </a:lstStyle>
          <a:p>
            <a:pPr marL="0" marR="0" lvl="0" indent="0" algn="l" defTabSz="914400" rtl="0" eaLnBrk="1" fontAlgn="auto" latinLnBrk="0" hangingPunct="1">
              <a:lnSpc>
                <a:spcPct val="100000"/>
              </a:lnSpc>
              <a:spcBef>
                <a:spcPts val="1000"/>
              </a:spcBef>
              <a:spcAft>
                <a:spcPts val="0"/>
              </a:spcAft>
              <a:buClr>
                <a:srgbClr val="184C78"/>
              </a:buClr>
              <a:buSzTx/>
              <a:buFont typeface="Wingdings" pitchFamily="2" charset="2"/>
              <a:buNone/>
              <a:tabLst/>
              <a:defRPr/>
            </a:pPr>
            <a:r>
              <a:rPr kumimoji="0" lang="en-GB" sz="24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Click to edit Master text styles</a:t>
            </a:r>
          </a:p>
          <a:p>
            <a:pPr marL="342900" marR="0" lvl="1" indent="-342900" algn="l" defTabSz="914400" rtl="0" eaLnBrk="1" fontAlgn="auto" latinLnBrk="0" hangingPunct="1">
              <a:lnSpc>
                <a:spcPct val="100000"/>
              </a:lnSpc>
              <a:spcBef>
                <a:spcPts val="800"/>
              </a:spcBef>
              <a:spcAft>
                <a:spcPts val="0"/>
              </a:spcAft>
              <a:buClr>
                <a:srgbClr val="184C78"/>
              </a:buClr>
              <a:buSzTx/>
              <a:buFont typeface="Wingdings" pitchFamily="2" charset="2"/>
              <a:buChar char="§"/>
              <a:tabLst/>
              <a:defRPr/>
            </a:pPr>
            <a:r>
              <a:rPr kumimoji="0" lang="en-GB" sz="24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Second level</a:t>
            </a:r>
          </a:p>
          <a:p>
            <a:pPr marL="628650" marR="0" lvl="2"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a:pPr>
            <a:r>
              <a:rPr kumimoji="0" lang="en-GB" sz="18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Third level</a:t>
            </a:r>
          </a:p>
        </p:txBody>
      </p:sp>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0617637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ora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8" name="Content Placeholder 7"/>
          <p:cNvSpPr>
            <a:spLocks noGrp="1"/>
          </p:cNvSpPr>
          <p:nvPr>
            <p:ph sz="quarter" idx="11"/>
          </p:nvPr>
        </p:nvSpPr>
        <p:spPr>
          <a:xfrm>
            <a:off x="356912" y="1431148"/>
            <a:ext cx="5612201" cy="4696602"/>
          </a:xfrm>
        </p:spPr>
        <p:txBody>
          <a:bodyPr/>
          <a:lstStyle>
            <a:lvl1pPr marL="0" marR="0" indent="0" algn="l" defTabSz="914400" rtl="0" eaLnBrk="1" fontAlgn="auto" latinLnBrk="0" hangingPunct="1">
              <a:lnSpc>
                <a:spcPct val="100000"/>
              </a:lnSpc>
              <a:spcBef>
                <a:spcPts val="1000"/>
              </a:spcBef>
              <a:spcAft>
                <a:spcPts val="0"/>
              </a:spcAft>
              <a:buClr>
                <a:srgbClr val="184C78"/>
              </a:buClr>
              <a:buSzTx/>
              <a:buFont typeface="Wingdings" pitchFamily="2" charset="2"/>
              <a:buNone/>
              <a:tabLst/>
              <a:defRPr/>
            </a:lvl1pPr>
            <a:lvl2pPr marL="342900" marR="0" indent="-342900" algn="l" defTabSz="914400" rtl="0" eaLnBrk="1" fontAlgn="auto" latinLnBrk="0" hangingPunct="1">
              <a:lnSpc>
                <a:spcPct val="100000"/>
              </a:lnSpc>
              <a:spcBef>
                <a:spcPts val="800"/>
              </a:spcBef>
              <a:spcAft>
                <a:spcPts val="0"/>
              </a:spcAft>
              <a:buClr>
                <a:srgbClr val="184C78"/>
              </a:buClr>
              <a:buSzTx/>
              <a:buFont typeface="Wingdings" pitchFamily="2" charset="2"/>
              <a:buChar char="§"/>
              <a:tabLst/>
              <a:defRPr/>
            </a:lvl2pPr>
            <a:lvl3pPr marL="628650" marR="0"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a:lvl3pPr>
            <a:lvl4pPr marL="91440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a:lvl4pPr>
            <a:lvl5pPr marL="120015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a:lvl5pPr>
          </a:lstStyle>
          <a:p>
            <a:pPr marL="0" marR="0" lvl="0" indent="0" algn="l" defTabSz="914400" rtl="0" eaLnBrk="1" fontAlgn="auto" latinLnBrk="0" hangingPunct="1">
              <a:lnSpc>
                <a:spcPct val="100000"/>
              </a:lnSpc>
              <a:spcBef>
                <a:spcPts val="1000"/>
              </a:spcBef>
              <a:spcAft>
                <a:spcPts val="0"/>
              </a:spcAft>
              <a:buClr>
                <a:srgbClr val="184C78"/>
              </a:buClr>
              <a:buSzTx/>
              <a:buFont typeface="Wingdings" pitchFamily="2" charset="2"/>
              <a:buNone/>
              <a:tabLst/>
              <a:defRPr/>
            </a:pPr>
            <a:r>
              <a:rPr kumimoji="0" lang="en-GB" sz="24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Click to edit Master text styles</a:t>
            </a:r>
          </a:p>
          <a:p>
            <a:pPr marL="342900" marR="0" lvl="1" indent="-342900" algn="l" defTabSz="914400" rtl="0" eaLnBrk="1" fontAlgn="auto" latinLnBrk="0" hangingPunct="1">
              <a:lnSpc>
                <a:spcPct val="100000"/>
              </a:lnSpc>
              <a:spcBef>
                <a:spcPts val="800"/>
              </a:spcBef>
              <a:spcAft>
                <a:spcPts val="0"/>
              </a:spcAft>
              <a:buClr>
                <a:srgbClr val="184C78"/>
              </a:buClr>
              <a:buSzTx/>
              <a:buFont typeface="Wingdings" pitchFamily="2" charset="2"/>
              <a:buChar char="§"/>
              <a:tabLst/>
              <a:defRPr/>
            </a:pPr>
            <a:r>
              <a:rPr kumimoji="0" lang="en-GB" sz="24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Second level</a:t>
            </a:r>
          </a:p>
          <a:p>
            <a:pPr marL="628650" marR="0" lvl="2"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a:pPr>
            <a:r>
              <a:rPr kumimoji="0" lang="en-GB" sz="18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Third level</a:t>
            </a:r>
          </a:p>
        </p:txBody>
      </p:sp>
      <p:sp>
        <p:nvSpPr>
          <p:cNvPr id="10" name="Content Placeholder 9"/>
          <p:cNvSpPr>
            <a:spLocks noGrp="1"/>
          </p:cNvSpPr>
          <p:nvPr>
            <p:ph sz="quarter" idx="12"/>
          </p:nvPr>
        </p:nvSpPr>
        <p:spPr>
          <a:xfrm>
            <a:off x="6195527" y="1431148"/>
            <a:ext cx="5612201" cy="4696602"/>
          </a:xfrm>
        </p:spPr>
        <p:txBody>
          <a:bodyPr/>
          <a:lstStyle>
            <a:lvl1pPr marL="0" marR="0" indent="0" algn="l" defTabSz="914400" rtl="0" eaLnBrk="1" fontAlgn="auto" latinLnBrk="0" hangingPunct="1">
              <a:lnSpc>
                <a:spcPct val="100000"/>
              </a:lnSpc>
              <a:spcBef>
                <a:spcPts val="1000"/>
              </a:spcBef>
              <a:spcAft>
                <a:spcPts val="0"/>
              </a:spcAft>
              <a:buClr>
                <a:srgbClr val="184C78"/>
              </a:buClr>
              <a:buSzTx/>
              <a:buFont typeface="Wingdings" pitchFamily="2" charset="2"/>
              <a:buNone/>
              <a:tabLst/>
              <a:defRPr/>
            </a:lvl1pPr>
            <a:lvl2pPr marL="342900" marR="0" indent="-342900" algn="l" defTabSz="914400" rtl="0" eaLnBrk="1" fontAlgn="auto" latinLnBrk="0" hangingPunct="1">
              <a:lnSpc>
                <a:spcPct val="100000"/>
              </a:lnSpc>
              <a:spcBef>
                <a:spcPts val="800"/>
              </a:spcBef>
              <a:spcAft>
                <a:spcPts val="0"/>
              </a:spcAft>
              <a:buClr>
                <a:srgbClr val="184C78"/>
              </a:buClr>
              <a:buSzTx/>
              <a:buFont typeface="Wingdings" pitchFamily="2" charset="2"/>
              <a:buChar char="§"/>
              <a:tabLst/>
              <a:defRPr/>
            </a:lvl2pPr>
            <a:lvl3pPr marL="628650" marR="0"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a:lvl3pPr>
            <a:lvl4pPr marL="91440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a:lvl4pPr>
            <a:lvl5pPr marL="120015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a:lvl5pPr>
          </a:lstStyle>
          <a:p>
            <a:pPr marL="0" marR="0" lvl="0" indent="0" algn="l" defTabSz="914400" rtl="0" eaLnBrk="1" fontAlgn="auto" latinLnBrk="0" hangingPunct="1">
              <a:lnSpc>
                <a:spcPct val="100000"/>
              </a:lnSpc>
              <a:spcBef>
                <a:spcPts val="1000"/>
              </a:spcBef>
              <a:spcAft>
                <a:spcPts val="0"/>
              </a:spcAft>
              <a:buClr>
                <a:srgbClr val="184C78"/>
              </a:buClr>
              <a:buSzTx/>
              <a:buFont typeface="Wingdings" pitchFamily="2" charset="2"/>
              <a:buNone/>
              <a:tabLst/>
              <a:defRPr/>
            </a:pPr>
            <a:r>
              <a:rPr kumimoji="0" lang="en-GB" sz="24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Click to edit Master text styles</a:t>
            </a:r>
          </a:p>
          <a:p>
            <a:pPr marL="342900" marR="0" lvl="1" indent="-342900" algn="l" defTabSz="914400" rtl="0" eaLnBrk="1" fontAlgn="auto" latinLnBrk="0" hangingPunct="1">
              <a:lnSpc>
                <a:spcPct val="100000"/>
              </a:lnSpc>
              <a:spcBef>
                <a:spcPts val="800"/>
              </a:spcBef>
              <a:spcAft>
                <a:spcPts val="0"/>
              </a:spcAft>
              <a:buClr>
                <a:srgbClr val="184C78"/>
              </a:buClr>
              <a:buSzTx/>
              <a:buFont typeface="Wingdings" pitchFamily="2" charset="2"/>
              <a:buChar char="§"/>
              <a:tabLst/>
              <a:defRPr/>
            </a:pPr>
            <a:r>
              <a:rPr kumimoji="0" lang="en-GB" sz="24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Second level</a:t>
            </a:r>
          </a:p>
          <a:p>
            <a:pPr marL="628650" marR="0" lvl="2"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a:pPr>
            <a:r>
              <a:rPr kumimoji="0" lang="en-GB" sz="18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Third level</a:t>
            </a:r>
          </a:p>
        </p:txBody>
      </p:sp>
    </p:spTree>
    <p:extLst>
      <p:ext uri="{BB962C8B-B14F-4D97-AF65-F5344CB8AC3E}">
        <p14:creationId xmlns:p14="http://schemas.microsoft.com/office/powerpoint/2010/main" val="21500270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Agora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251287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Agor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5736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ora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FB3D08-E88D-3348-B890-7C5E573A7961}"/>
              </a:ext>
            </a:extLst>
          </p:cNvPr>
          <p:cNvSpPr/>
          <p:nvPr userDrawn="1"/>
        </p:nvSpPr>
        <p:spPr>
          <a:xfrm>
            <a:off x="0" y="0"/>
            <a:ext cx="12188825" cy="6320790"/>
          </a:xfrm>
          <a:prstGeom prst="rect">
            <a:avLst/>
          </a:prstGeom>
          <a:solidFill>
            <a:srgbClr val="3336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x-none"/>
          </a:p>
        </p:txBody>
      </p:sp>
      <p:sp>
        <p:nvSpPr>
          <p:cNvPr id="3" name="Title Placeholder 1">
            <a:extLst>
              <a:ext uri="{FF2B5EF4-FFF2-40B4-BE49-F238E27FC236}">
                <a16:creationId xmlns:a16="http://schemas.microsoft.com/office/drawing/2014/main" id="{AEAE0293-2B31-B647-B7D4-3DB15CA3CE3D}"/>
              </a:ext>
            </a:extLst>
          </p:cNvPr>
          <p:cNvSpPr>
            <a:spLocks noGrp="1"/>
          </p:cNvSpPr>
          <p:nvPr>
            <p:ph type="title"/>
          </p:nvPr>
        </p:nvSpPr>
        <p:spPr>
          <a:xfrm>
            <a:off x="356912" y="316846"/>
            <a:ext cx="11450817" cy="1005840"/>
          </a:xfrm>
          <a:prstGeom prst="rect">
            <a:avLst/>
          </a:prstGeom>
        </p:spPr>
        <p:txBody>
          <a:bodyPr vert="horz" lIns="91440" tIns="45720" rIns="91440" bIns="45720" rtlCol="0" anchor="t">
            <a:noAutofit/>
          </a:bodyPr>
          <a:lstStyle>
            <a:lvl1pPr>
              <a:defRPr>
                <a:solidFill>
                  <a:schemeClr val="bg2"/>
                </a:solidFill>
              </a:defRPr>
            </a:lvl1pPr>
          </a:lstStyle>
          <a:p>
            <a:r>
              <a:rPr lang="en-GB"/>
              <a:t>Click to edit Master title style</a:t>
            </a:r>
            <a:endParaRPr lang="en-US"/>
          </a:p>
        </p:txBody>
      </p:sp>
      <p:sp>
        <p:nvSpPr>
          <p:cNvPr id="4" name="Content Placeholder 2">
            <a:extLst>
              <a:ext uri="{FF2B5EF4-FFF2-40B4-BE49-F238E27FC236}">
                <a16:creationId xmlns:a16="http://schemas.microsoft.com/office/drawing/2014/main" id="{57CB08FE-3EAB-384C-8352-C558ADB12BFD}"/>
              </a:ext>
            </a:extLst>
          </p:cNvPr>
          <p:cNvSpPr>
            <a:spLocks noGrp="1"/>
          </p:cNvSpPr>
          <p:nvPr>
            <p:ph idx="1"/>
          </p:nvPr>
        </p:nvSpPr>
        <p:spPr>
          <a:xfrm>
            <a:off x="358499" y="1431010"/>
            <a:ext cx="11449188" cy="4598455"/>
          </a:xfrm>
        </p:spPr>
        <p:txBody>
          <a:bodyPr/>
          <a:lstStyle>
            <a:lvl1pPr>
              <a:buClr>
                <a:schemeClr val="bg2"/>
              </a:buClr>
              <a:buFont typeface="Wingdings" pitchFamily="2" charset="2"/>
              <a:buNone/>
              <a:defRPr>
                <a:solidFill>
                  <a:schemeClr val="bg2"/>
                </a:solidFill>
              </a:defRPr>
            </a:lvl1pPr>
            <a:lvl2pPr>
              <a:buClr>
                <a:schemeClr val="bg2"/>
              </a:buClr>
              <a:buFont typeface="Wingdings" pitchFamily="2" charset="2"/>
              <a:buChar char="§"/>
              <a:defRPr>
                <a:solidFill>
                  <a:schemeClr val="bg2"/>
                </a:solidFill>
              </a:defRPr>
            </a:lvl2pPr>
            <a:lvl3pPr marL="628650" marR="0" indent="-285750" algn="l" defTabSz="914400" rtl="0" eaLnBrk="1" fontAlgn="auto" latinLnBrk="0" hangingPunct="1">
              <a:lnSpc>
                <a:spcPct val="100000"/>
              </a:lnSpc>
              <a:spcBef>
                <a:spcPts val="600"/>
              </a:spcBef>
              <a:spcAft>
                <a:spcPts val="0"/>
              </a:spcAft>
              <a:buClr>
                <a:schemeClr val="bg2"/>
              </a:buClr>
              <a:buSzTx/>
              <a:buFont typeface=".PingFang SC Regular"/>
              <a:buChar char="－"/>
              <a:tabLst/>
              <a:defRPr>
                <a:solidFill>
                  <a:schemeClr val="bg2"/>
                </a:solidFill>
              </a:defRPr>
            </a:lvl3pPr>
            <a:lvl4pPr marL="914400" marR="0" indent="-285750" algn="l" defTabSz="914400" rtl="0" eaLnBrk="1" fontAlgn="auto" latinLnBrk="0" hangingPunct="1">
              <a:lnSpc>
                <a:spcPct val="100000"/>
              </a:lnSpc>
              <a:spcBef>
                <a:spcPts val="400"/>
              </a:spcBef>
              <a:spcAft>
                <a:spcPts val="0"/>
              </a:spcAft>
              <a:buClr>
                <a:schemeClr val="bg1"/>
              </a:buClr>
              <a:buSzTx/>
              <a:buFont typeface=".PingFang SC Regular"/>
              <a:buChar char="－"/>
              <a:tabLst/>
              <a:defRPr>
                <a:solidFill>
                  <a:schemeClr val="bg1"/>
                </a:solidFill>
              </a:defRPr>
            </a:lvl4pPr>
            <a:lvl5pPr marL="1200150" marR="0" indent="-285750" algn="l" defTabSz="914400" rtl="0" eaLnBrk="1" fontAlgn="auto" latinLnBrk="0" hangingPunct="1">
              <a:lnSpc>
                <a:spcPct val="100000"/>
              </a:lnSpc>
              <a:spcBef>
                <a:spcPts val="400"/>
              </a:spcBef>
              <a:spcAft>
                <a:spcPts val="0"/>
              </a:spcAft>
              <a:buClr>
                <a:schemeClr val="bg1"/>
              </a:buClr>
              <a:buSzTx/>
              <a:buFont typeface=".PingFang SC Regular"/>
              <a:buChar char="－"/>
              <a:tabLst/>
              <a:defRPr>
                <a:solidFill>
                  <a:schemeClr val="bg1"/>
                </a:solidFill>
              </a:defRPr>
            </a:lvl5pPr>
          </a:lstStyle>
          <a:p>
            <a:pPr lvl="0"/>
            <a:r>
              <a:rPr lang="en-GB" dirty="0"/>
              <a:t>Click to edit Master text styles</a:t>
            </a:r>
          </a:p>
          <a:p>
            <a:pPr lvl="1"/>
            <a:r>
              <a:rPr lang="en-GB" dirty="0"/>
              <a:t>Second level</a:t>
            </a:r>
          </a:p>
          <a:p>
            <a:pPr lvl="2"/>
            <a:r>
              <a:rPr lang="en-GB" dirty="0"/>
              <a:t>Third level		</a:t>
            </a:r>
          </a:p>
        </p:txBody>
      </p:sp>
    </p:spTree>
    <p:extLst>
      <p:ext uri="{BB962C8B-B14F-4D97-AF65-F5344CB8AC3E}">
        <p14:creationId xmlns:p14="http://schemas.microsoft.com/office/powerpoint/2010/main" val="727166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D&amp;I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2005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D&amp;I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96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mp;I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81ECEB-272D-E34A-A63C-0B4D53D1E824}"/>
              </a:ext>
            </a:extLst>
          </p:cNvPr>
          <p:cNvSpPr/>
          <p:nvPr userDrawn="1"/>
        </p:nvSpPr>
        <p:spPr>
          <a:xfrm>
            <a:off x="0" y="0"/>
            <a:ext cx="12188825" cy="6320790"/>
          </a:xfrm>
          <a:prstGeom prst="rect">
            <a:avLst/>
          </a:prstGeom>
          <a:solidFill>
            <a:srgbClr val="3336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x-none"/>
          </a:p>
        </p:txBody>
      </p:sp>
      <p:sp>
        <p:nvSpPr>
          <p:cNvPr id="3" name="Title Placeholder 1">
            <a:extLst>
              <a:ext uri="{FF2B5EF4-FFF2-40B4-BE49-F238E27FC236}">
                <a16:creationId xmlns:a16="http://schemas.microsoft.com/office/drawing/2014/main" id="{B637CAAE-99CA-3C4A-AF37-CC4516CB35C3}"/>
              </a:ext>
            </a:extLst>
          </p:cNvPr>
          <p:cNvSpPr>
            <a:spLocks noGrp="1"/>
          </p:cNvSpPr>
          <p:nvPr>
            <p:ph type="title"/>
          </p:nvPr>
        </p:nvSpPr>
        <p:spPr>
          <a:xfrm>
            <a:off x="356912" y="316846"/>
            <a:ext cx="11450817" cy="1005840"/>
          </a:xfrm>
          <a:prstGeom prst="rect">
            <a:avLst/>
          </a:prstGeom>
        </p:spPr>
        <p:txBody>
          <a:bodyPr vert="horz" lIns="91440" tIns="45720" rIns="91440" bIns="45720" rtlCol="0" anchor="t">
            <a:noAutofit/>
          </a:bodyPr>
          <a:lstStyle>
            <a:lvl1pPr>
              <a:defRPr>
                <a:solidFill>
                  <a:schemeClr val="bg2"/>
                </a:solidFill>
              </a:defRPr>
            </a:lvl1pPr>
          </a:lstStyle>
          <a:p>
            <a:r>
              <a:rPr lang="en-US" smtClean="0"/>
              <a:t>Click to edit Master title style</a:t>
            </a:r>
            <a:endParaRPr lang="en-US" dirty="0"/>
          </a:p>
        </p:txBody>
      </p:sp>
      <p:sp>
        <p:nvSpPr>
          <p:cNvPr id="4" name="Content Placeholder 2">
            <a:extLst>
              <a:ext uri="{FF2B5EF4-FFF2-40B4-BE49-F238E27FC236}">
                <a16:creationId xmlns:a16="http://schemas.microsoft.com/office/drawing/2014/main" id="{A9DD0413-7A0E-5549-9AF7-153E67981C84}"/>
              </a:ext>
            </a:extLst>
          </p:cNvPr>
          <p:cNvSpPr>
            <a:spLocks noGrp="1"/>
          </p:cNvSpPr>
          <p:nvPr>
            <p:ph idx="1"/>
          </p:nvPr>
        </p:nvSpPr>
        <p:spPr>
          <a:xfrm>
            <a:off x="358499" y="1431010"/>
            <a:ext cx="11449188" cy="4598455"/>
          </a:xfrm>
          <a:prstGeom prst="rect">
            <a:avLst/>
          </a:prstGeom>
        </p:spPr>
        <p:txBody>
          <a:bodyPr>
            <a:noAutofit/>
          </a:bodyPr>
          <a:lstStyle>
            <a:lvl1pPr>
              <a:buClr>
                <a:schemeClr val="bg2"/>
              </a:buClr>
              <a:buFont typeface="Wingdings" pitchFamily="2" charset="2"/>
              <a:buNone/>
              <a:defRPr>
                <a:solidFill>
                  <a:schemeClr val="bg2"/>
                </a:solidFill>
              </a:defRPr>
            </a:lvl1pPr>
            <a:lvl2pPr>
              <a:buClr>
                <a:schemeClr val="bg2"/>
              </a:buClr>
              <a:buFont typeface="Wingdings" pitchFamily="2" charset="2"/>
              <a:buChar char="§"/>
              <a:defRPr>
                <a:solidFill>
                  <a:schemeClr val="bg2"/>
                </a:solidFill>
              </a:defRPr>
            </a:lvl2pPr>
            <a:lvl3pPr marL="628650" marR="0" indent="-285750" algn="l" defTabSz="914400" rtl="0" eaLnBrk="1" fontAlgn="auto" latinLnBrk="0" hangingPunct="1">
              <a:lnSpc>
                <a:spcPct val="100000"/>
              </a:lnSpc>
              <a:spcBef>
                <a:spcPts val="600"/>
              </a:spcBef>
              <a:spcAft>
                <a:spcPts val="0"/>
              </a:spcAft>
              <a:buClr>
                <a:schemeClr val="bg2"/>
              </a:buClr>
              <a:buSzTx/>
              <a:buFont typeface=".PingFang SC Regular"/>
              <a:buChar char="－"/>
              <a:tabLst/>
              <a:defRPr>
                <a:solidFill>
                  <a:schemeClr val="bg2"/>
                </a:solidFill>
              </a:defRPr>
            </a:lvl3pPr>
            <a:lvl4pPr marL="914400" marR="0" indent="-285750" algn="l" defTabSz="914400" rtl="0" eaLnBrk="1" fontAlgn="auto" latinLnBrk="0" hangingPunct="1">
              <a:lnSpc>
                <a:spcPct val="100000"/>
              </a:lnSpc>
              <a:spcBef>
                <a:spcPts val="400"/>
              </a:spcBef>
              <a:spcAft>
                <a:spcPts val="0"/>
              </a:spcAft>
              <a:buClr>
                <a:schemeClr val="bg1"/>
              </a:buClr>
              <a:buSzTx/>
              <a:buFont typeface=".PingFang SC Regular"/>
              <a:buChar char="－"/>
              <a:tabLst/>
              <a:defRPr>
                <a:solidFill>
                  <a:schemeClr val="bg1"/>
                </a:solidFill>
              </a:defRPr>
            </a:lvl4pPr>
            <a:lvl5pPr marL="1200150" marR="0" indent="-285750" algn="l" defTabSz="914400" rtl="0" eaLnBrk="1" fontAlgn="auto" latinLnBrk="0" hangingPunct="1">
              <a:lnSpc>
                <a:spcPct val="100000"/>
              </a:lnSpc>
              <a:spcBef>
                <a:spcPts val="400"/>
              </a:spcBef>
              <a:spcAft>
                <a:spcPts val="0"/>
              </a:spcAft>
              <a:buClr>
                <a:schemeClr val="bg1"/>
              </a:buClr>
              <a:buSzTx/>
              <a:buFont typeface=".PingFang SC Regular"/>
              <a:buChar char="－"/>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82208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Drilling">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7DA3C98C-9070-624C-AE8D-99E6862EAF3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ext Placeholder 7"/>
          <p:cNvSpPr>
            <a:spLocks noGrp="1"/>
          </p:cNvSpPr>
          <p:nvPr>
            <p:ph type="body" sz="quarter" idx="12" hasCustomPrompt="1"/>
          </p:nvPr>
        </p:nvSpPr>
        <p:spPr>
          <a:xfrm>
            <a:off x="657774" y="3859922"/>
            <a:ext cx="3109156" cy="357190"/>
          </a:xfrm>
        </p:spPr>
        <p:txBody>
          <a:bodyPr>
            <a:noAutofit/>
          </a:bodyPr>
          <a:lstStyle>
            <a:lvl1pPr>
              <a:defRPr sz="1400">
                <a:solidFill>
                  <a:srgbClr val="9BA6B4"/>
                </a:solidFill>
              </a:defRPr>
            </a:lvl1pPr>
          </a:lstStyle>
          <a:p>
            <a:pPr lvl="0"/>
            <a:r>
              <a:rPr lang="en-US" dirty="0"/>
              <a:t>Author / Date</a:t>
            </a:r>
          </a:p>
        </p:txBody>
      </p:sp>
      <p:sp>
        <p:nvSpPr>
          <p:cNvPr id="2" name="Title 1"/>
          <p:cNvSpPr>
            <a:spLocks noGrp="1"/>
          </p:cNvSpPr>
          <p:nvPr>
            <p:ph type="ctrTitle"/>
          </p:nvPr>
        </p:nvSpPr>
        <p:spPr>
          <a:xfrm>
            <a:off x="657774" y="1286514"/>
            <a:ext cx="5436638" cy="2142485"/>
          </a:xfrm>
        </p:spPr>
        <p:txBody>
          <a:bodyPr anchor="t">
            <a:noAutofit/>
          </a:bodyPr>
          <a:lstStyle>
            <a:lvl1pPr>
              <a:defRPr sz="3200" b="0">
                <a:solidFill>
                  <a:srgbClr val="184C79"/>
                </a:solidFill>
              </a:defRPr>
            </a:lvl1pPr>
          </a:lstStyle>
          <a:p>
            <a:r>
              <a:rPr lang="en-GB"/>
              <a:t>Click to edit Master title style</a:t>
            </a:r>
            <a:endParaRPr lang="en-US"/>
          </a:p>
        </p:txBody>
      </p:sp>
    </p:spTree>
    <p:extLst>
      <p:ext uri="{BB962C8B-B14F-4D97-AF65-F5344CB8AC3E}">
        <p14:creationId xmlns:p14="http://schemas.microsoft.com/office/powerpoint/2010/main" val="384564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Produc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1CC3E1-D616-724A-B0B7-CF376F359B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5" name="Text Placeholder 7">
            <a:extLst>
              <a:ext uri="{FF2B5EF4-FFF2-40B4-BE49-F238E27FC236}">
                <a16:creationId xmlns:a16="http://schemas.microsoft.com/office/drawing/2014/main" id="{F415D7CB-8EB2-2648-91D0-FBD041D0FAA3}"/>
              </a:ext>
            </a:extLst>
          </p:cNvPr>
          <p:cNvSpPr>
            <a:spLocks noGrp="1"/>
          </p:cNvSpPr>
          <p:nvPr>
            <p:ph type="body" sz="quarter" idx="12" hasCustomPrompt="1"/>
          </p:nvPr>
        </p:nvSpPr>
        <p:spPr>
          <a:xfrm>
            <a:off x="657774" y="3859922"/>
            <a:ext cx="3109156" cy="357190"/>
          </a:xfrm>
        </p:spPr>
        <p:txBody>
          <a:bodyPr>
            <a:noAutofit/>
          </a:bodyPr>
          <a:lstStyle>
            <a:lvl1pPr>
              <a:defRPr sz="1400">
                <a:solidFill>
                  <a:srgbClr val="9BA6B4"/>
                </a:solidFill>
              </a:defRPr>
            </a:lvl1pPr>
          </a:lstStyle>
          <a:p>
            <a:pPr lvl="0"/>
            <a:r>
              <a:rPr lang="en-US" dirty="0"/>
              <a:t>Author / Date</a:t>
            </a:r>
          </a:p>
        </p:txBody>
      </p:sp>
      <p:sp>
        <p:nvSpPr>
          <p:cNvPr id="6" name="Title 1">
            <a:extLst>
              <a:ext uri="{FF2B5EF4-FFF2-40B4-BE49-F238E27FC236}">
                <a16:creationId xmlns:a16="http://schemas.microsoft.com/office/drawing/2014/main" id="{85F6C308-F0B7-6C40-BC33-CCA0CC58566D}"/>
              </a:ext>
            </a:extLst>
          </p:cNvPr>
          <p:cNvSpPr>
            <a:spLocks noGrp="1"/>
          </p:cNvSpPr>
          <p:nvPr>
            <p:ph type="ctrTitle"/>
          </p:nvPr>
        </p:nvSpPr>
        <p:spPr>
          <a:xfrm>
            <a:off x="657774" y="1286514"/>
            <a:ext cx="5436638" cy="2142485"/>
          </a:xfrm>
        </p:spPr>
        <p:txBody>
          <a:bodyPr anchor="t">
            <a:noAutofit/>
          </a:bodyPr>
          <a:lstStyle>
            <a:lvl1pPr>
              <a:defRPr sz="3200" b="0">
                <a:solidFill>
                  <a:srgbClr val="184C79"/>
                </a:solidFill>
              </a:defRPr>
            </a:lvl1pPr>
          </a:lstStyle>
          <a:p>
            <a:r>
              <a:rPr lang="en-GB"/>
              <a:t>Click to edit Master title style</a:t>
            </a:r>
            <a:endParaRPr lang="en-US"/>
          </a:p>
        </p:txBody>
      </p:sp>
    </p:spTree>
    <p:extLst>
      <p:ext uri="{BB962C8B-B14F-4D97-AF65-F5344CB8AC3E}">
        <p14:creationId xmlns:p14="http://schemas.microsoft.com/office/powerpoint/2010/main" val="3191652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 Subsurface">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97F1C698-00D7-FB4A-B1F7-7EC55A579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5" name="Text Placeholder 7">
            <a:extLst>
              <a:ext uri="{FF2B5EF4-FFF2-40B4-BE49-F238E27FC236}">
                <a16:creationId xmlns:a16="http://schemas.microsoft.com/office/drawing/2014/main" id="{C312A0D4-5E96-714C-91F5-A68E861ADC51}"/>
              </a:ext>
            </a:extLst>
          </p:cNvPr>
          <p:cNvSpPr>
            <a:spLocks noGrp="1"/>
          </p:cNvSpPr>
          <p:nvPr>
            <p:ph type="body" sz="quarter" idx="12" hasCustomPrompt="1"/>
          </p:nvPr>
        </p:nvSpPr>
        <p:spPr>
          <a:xfrm>
            <a:off x="657774" y="3859922"/>
            <a:ext cx="3109156" cy="357190"/>
          </a:xfrm>
        </p:spPr>
        <p:txBody>
          <a:bodyPr>
            <a:noAutofit/>
          </a:bodyPr>
          <a:lstStyle>
            <a:lvl1pPr>
              <a:defRPr sz="1400">
                <a:solidFill>
                  <a:srgbClr val="9BA6B4"/>
                </a:solidFill>
              </a:defRPr>
            </a:lvl1pPr>
          </a:lstStyle>
          <a:p>
            <a:pPr lvl="0"/>
            <a:r>
              <a:rPr lang="en-US" dirty="0"/>
              <a:t>Author / Date</a:t>
            </a:r>
          </a:p>
        </p:txBody>
      </p:sp>
      <p:sp>
        <p:nvSpPr>
          <p:cNvPr id="6" name="Title 1">
            <a:extLst>
              <a:ext uri="{FF2B5EF4-FFF2-40B4-BE49-F238E27FC236}">
                <a16:creationId xmlns:a16="http://schemas.microsoft.com/office/drawing/2014/main" id="{3124A259-948C-3549-BA34-4D408552CAFD}"/>
              </a:ext>
            </a:extLst>
          </p:cNvPr>
          <p:cNvSpPr>
            <a:spLocks noGrp="1"/>
          </p:cNvSpPr>
          <p:nvPr>
            <p:ph type="ctrTitle"/>
          </p:nvPr>
        </p:nvSpPr>
        <p:spPr>
          <a:xfrm>
            <a:off x="657774" y="1286514"/>
            <a:ext cx="5436638" cy="2142485"/>
          </a:xfrm>
        </p:spPr>
        <p:txBody>
          <a:bodyPr anchor="t">
            <a:noAutofit/>
          </a:bodyPr>
          <a:lstStyle>
            <a:lvl1pPr>
              <a:defRPr sz="3200" b="0">
                <a:solidFill>
                  <a:srgbClr val="184C79"/>
                </a:solidFill>
              </a:defRPr>
            </a:lvl1pPr>
          </a:lstStyle>
          <a:p>
            <a:r>
              <a:rPr lang="en-GB"/>
              <a:t>Click to edit Master title style</a:t>
            </a:r>
            <a:endParaRPr lang="en-US"/>
          </a:p>
        </p:txBody>
      </p:sp>
    </p:spTree>
    <p:extLst>
      <p:ext uri="{BB962C8B-B14F-4D97-AF65-F5344CB8AC3E}">
        <p14:creationId xmlns:p14="http://schemas.microsoft.com/office/powerpoint/2010/main" val="218675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 EnergyTransition">
    <p:spTree>
      <p:nvGrpSpPr>
        <p:cNvPr id="1" name=""/>
        <p:cNvGrpSpPr/>
        <p:nvPr/>
      </p:nvGrpSpPr>
      <p:grpSpPr>
        <a:xfrm>
          <a:off x="0" y="0"/>
          <a:ext cx="0" cy="0"/>
          <a:chOff x="0" y="0"/>
          <a:chExt cx="0" cy="0"/>
        </a:xfrm>
      </p:grpSpPr>
      <p:pic>
        <p:nvPicPr>
          <p:cNvPr id="3" name="Picture 2" descr="A close-up of a syringe&#10;&#10;Description automatically generated with medium confidence">
            <a:extLst>
              <a:ext uri="{FF2B5EF4-FFF2-40B4-BE49-F238E27FC236}">
                <a16:creationId xmlns:a16="http://schemas.microsoft.com/office/drawing/2014/main" id="{C6238C82-82F1-1847-82F2-9C53E52FB5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5" name="Text Placeholder 7">
            <a:extLst>
              <a:ext uri="{FF2B5EF4-FFF2-40B4-BE49-F238E27FC236}">
                <a16:creationId xmlns:a16="http://schemas.microsoft.com/office/drawing/2014/main" id="{C312A0D4-5E96-714C-91F5-A68E861ADC51}"/>
              </a:ext>
            </a:extLst>
          </p:cNvPr>
          <p:cNvSpPr>
            <a:spLocks noGrp="1"/>
          </p:cNvSpPr>
          <p:nvPr>
            <p:ph type="body" sz="quarter" idx="12" hasCustomPrompt="1"/>
          </p:nvPr>
        </p:nvSpPr>
        <p:spPr>
          <a:xfrm>
            <a:off x="657774" y="3859922"/>
            <a:ext cx="3109156" cy="357190"/>
          </a:xfrm>
        </p:spPr>
        <p:txBody>
          <a:bodyPr>
            <a:noAutofit/>
          </a:bodyPr>
          <a:lstStyle>
            <a:lvl1pPr>
              <a:defRPr sz="1400">
                <a:solidFill>
                  <a:srgbClr val="9BA6B4"/>
                </a:solidFill>
              </a:defRPr>
            </a:lvl1pPr>
          </a:lstStyle>
          <a:p>
            <a:pPr lvl="0"/>
            <a:r>
              <a:rPr lang="en-US" dirty="0"/>
              <a:t>Author / Date</a:t>
            </a:r>
          </a:p>
        </p:txBody>
      </p:sp>
      <p:sp>
        <p:nvSpPr>
          <p:cNvPr id="6" name="Title 1">
            <a:extLst>
              <a:ext uri="{FF2B5EF4-FFF2-40B4-BE49-F238E27FC236}">
                <a16:creationId xmlns:a16="http://schemas.microsoft.com/office/drawing/2014/main" id="{3124A259-948C-3549-BA34-4D408552CAFD}"/>
              </a:ext>
            </a:extLst>
          </p:cNvPr>
          <p:cNvSpPr>
            <a:spLocks noGrp="1"/>
          </p:cNvSpPr>
          <p:nvPr>
            <p:ph type="ctrTitle"/>
          </p:nvPr>
        </p:nvSpPr>
        <p:spPr>
          <a:xfrm>
            <a:off x="657774" y="1286514"/>
            <a:ext cx="5436638" cy="2142485"/>
          </a:xfrm>
        </p:spPr>
        <p:txBody>
          <a:bodyPr anchor="t">
            <a:noAutofit/>
          </a:bodyPr>
          <a:lstStyle>
            <a:lvl1pPr>
              <a:defRPr sz="3200" b="0">
                <a:solidFill>
                  <a:srgbClr val="184C79"/>
                </a:solidFill>
              </a:defRPr>
            </a:lvl1pPr>
          </a:lstStyle>
          <a:p>
            <a:r>
              <a:rPr lang="en-GB"/>
              <a:t>Click to edit Master title style</a:t>
            </a:r>
            <a:endParaRPr lang="en-US"/>
          </a:p>
        </p:txBody>
      </p:sp>
    </p:spTree>
    <p:extLst>
      <p:ext uri="{BB962C8B-B14F-4D97-AF65-F5344CB8AC3E}">
        <p14:creationId xmlns:p14="http://schemas.microsoft.com/office/powerpoint/2010/main" val="20583792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16.jp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17.jp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4.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D874A59-0CB6-6B47-886C-497D5AAF9BD3}"/>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0" y="893"/>
            <a:ext cx="12188824" cy="6856214"/>
          </a:xfrm>
          <a:prstGeom prst="rect">
            <a:avLst/>
          </a:prstGeom>
        </p:spPr>
      </p:pic>
      <p:sp>
        <p:nvSpPr>
          <p:cNvPr id="2" name="Title Placeholder 1"/>
          <p:cNvSpPr>
            <a:spLocks noGrp="1"/>
          </p:cNvSpPr>
          <p:nvPr>
            <p:ph type="title"/>
          </p:nvPr>
        </p:nvSpPr>
        <p:spPr>
          <a:xfrm>
            <a:off x="356912" y="316846"/>
            <a:ext cx="11450817" cy="1005840"/>
          </a:xfrm>
          <a:prstGeom prst="rect">
            <a:avLst/>
          </a:prstGeom>
        </p:spPr>
        <p:txBody>
          <a:bodyPr vert="horz" lIns="91440" tIns="45720" rIns="91440" bIns="45720" rtlCol="0" anchor="t">
            <a:noAutofit/>
          </a:bodyPr>
          <a:lstStyle/>
          <a:p>
            <a:r>
              <a:rPr lang="en-US" smtClean="0"/>
              <a:t>Click to edit Master title style</a:t>
            </a:r>
            <a:endParaRPr lang="en-US"/>
          </a:p>
        </p:txBody>
      </p:sp>
      <p:sp>
        <p:nvSpPr>
          <p:cNvPr id="5" name="Content Placeholder 2">
            <a:extLst>
              <a:ext uri="{FF2B5EF4-FFF2-40B4-BE49-F238E27FC236}">
                <a16:creationId xmlns:a16="http://schemas.microsoft.com/office/drawing/2014/main" id="{EAA6E1F7-BC1D-2644-BD6F-FD9F9B5C6D26}"/>
              </a:ext>
            </a:extLst>
          </p:cNvPr>
          <p:cNvSpPr txBox="1">
            <a:spLocks/>
          </p:cNvSpPr>
          <p:nvPr/>
        </p:nvSpPr>
        <p:spPr>
          <a:xfrm>
            <a:off x="358499" y="1431010"/>
            <a:ext cx="11449188" cy="4598455"/>
          </a:xfrm>
          <a:prstGeom prst="rect">
            <a:avLst/>
          </a:prstGeom>
        </p:spPr>
        <p:txBody>
          <a:bodyPr/>
          <a:lstStyle>
            <a:lvl1pPr marL="0" marR="0" indent="0" algn="l" defTabSz="914400" rtl="0" eaLnBrk="1" fontAlgn="auto" latinLnBrk="0" hangingPunct="1">
              <a:lnSpc>
                <a:spcPct val="100000"/>
              </a:lnSpc>
              <a:spcBef>
                <a:spcPts val="1000"/>
              </a:spcBef>
              <a:spcAft>
                <a:spcPts val="0"/>
              </a:spcAft>
              <a:buClr>
                <a:schemeClr val="tx1"/>
              </a:buClr>
              <a:buSzTx/>
              <a:buFont typeface="Wingdings" pitchFamily="2" charset="2"/>
              <a:buChar char="§"/>
              <a:tabLst/>
              <a:defRPr sz="2400" b="0" i="0" kern="1200">
                <a:solidFill>
                  <a:schemeClr val="tx1"/>
                </a:solidFill>
                <a:latin typeface="Arial" panose="020B0604020202020204" pitchFamily="34" charset="0"/>
                <a:ea typeface="+mn-ea"/>
                <a:cs typeface="Arial" panose="020B0604020202020204" pitchFamily="34" charset="0"/>
              </a:defRPr>
            </a:lvl1pPr>
            <a:lvl2pPr marL="342900" indent="-342900" algn="l" defTabSz="914400" rtl="0" eaLnBrk="1" latinLnBrk="0" hangingPunct="1">
              <a:spcBef>
                <a:spcPts val="800"/>
              </a:spcBef>
              <a:buClr>
                <a:schemeClr val="tx1"/>
              </a:buClr>
              <a:buFont typeface=".PingFang SC Regular"/>
              <a:buNone/>
              <a:defRPr sz="2400" b="0" i="0" kern="1200">
                <a:solidFill>
                  <a:schemeClr val="tx1"/>
                </a:solidFill>
                <a:latin typeface="Arial" panose="020B0604020202020204" pitchFamily="34" charset="0"/>
                <a:ea typeface="+mn-ea"/>
                <a:cs typeface="Arial" panose="020B0604020202020204" pitchFamily="34" charset="0"/>
              </a:defRPr>
            </a:lvl2pPr>
            <a:lvl3pPr marL="628650" marR="0"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sz="1800" b="0" i="0" kern="1200">
                <a:solidFill>
                  <a:schemeClr val="tx1"/>
                </a:solidFill>
                <a:latin typeface="Arial" panose="020B0604020202020204" pitchFamily="34" charset="0"/>
                <a:ea typeface="+mn-ea"/>
                <a:cs typeface="Arial" panose="020B0604020202020204" pitchFamily="34" charset="0"/>
              </a:defRPr>
            </a:lvl3pPr>
            <a:lvl4pPr marL="914400" marR="0" indent="-285750" algn="l" defTabSz="914400" rtl="0" eaLnBrk="1" fontAlgn="auto" latinLnBrk="0" hangingPunct="1">
              <a:lnSpc>
                <a:spcPct val="100000"/>
              </a:lnSpc>
              <a:spcBef>
                <a:spcPts val="400"/>
              </a:spcBef>
              <a:spcAft>
                <a:spcPts val="0"/>
              </a:spcAft>
              <a:buClr>
                <a:srgbClr val="184C79"/>
              </a:buClr>
              <a:buSzTx/>
              <a:buFont typeface=".PingFang SC Regular"/>
              <a:buChar char="－"/>
              <a:tabLst/>
              <a:defRPr sz="1600" b="0" i="0" kern="1200">
                <a:solidFill>
                  <a:schemeClr val="tx1"/>
                </a:solidFill>
                <a:latin typeface="Arial" panose="020B0604020202020204" pitchFamily="34" charset="0"/>
                <a:ea typeface="+mn-ea"/>
                <a:cs typeface="Arial" panose="020B0604020202020204" pitchFamily="34" charset="0"/>
              </a:defRPr>
            </a:lvl4pPr>
            <a:lvl5pPr marL="1200150" marR="0" indent="-285750" algn="l" defTabSz="914400" rtl="0" eaLnBrk="1" fontAlgn="auto" latinLnBrk="0" hangingPunct="1">
              <a:lnSpc>
                <a:spcPct val="100000"/>
              </a:lnSpc>
              <a:spcBef>
                <a:spcPts val="400"/>
              </a:spcBef>
              <a:spcAft>
                <a:spcPts val="0"/>
              </a:spcAft>
              <a:buClr>
                <a:srgbClr val="184C79"/>
              </a:buClr>
              <a:buSzTx/>
              <a:buFont typeface=".PingFang SC Regular"/>
              <a:buChar char="－"/>
              <a:tabLst/>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endParaRPr lang="en-GB" dirty="0"/>
          </a:p>
        </p:txBody>
      </p:sp>
      <p:sp>
        <p:nvSpPr>
          <p:cNvPr id="6" name="Text Placeholder 2">
            <a:extLst>
              <a:ext uri="{FF2B5EF4-FFF2-40B4-BE49-F238E27FC236}">
                <a16:creationId xmlns:a16="http://schemas.microsoft.com/office/drawing/2014/main" id="{C2286536-D531-BE4B-A588-91E86D4B1B6A}"/>
              </a:ext>
            </a:extLst>
          </p:cNvPr>
          <p:cNvSpPr>
            <a:spLocks noGrp="1"/>
          </p:cNvSpPr>
          <p:nvPr>
            <p:ph type="body" idx="1"/>
          </p:nvPr>
        </p:nvSpPr>
        <p:spPr>
          <a:xfrm>
            <a:off x="356912" y="1431009"/>
            <a:ext cx="11449188" cy="4598455"/>
          </a:xfrm>
          <a:prstGeom prst="rect">
            <a:avLst/>
          </a:prstGeom>
        </p:spPr>
        <p:txBody>
          <a:bodyPr vert="horz" lIns="91440" tIns="45720" rIns="91440" bIns="45720" rtlCol="0">
            <a:noAutofit/>
          </a:bodyPr>
          <a:lstStyle/>
          <a:p>
            <a:pPr marL="0" marR="0" lvl="0" indent="0" algn="l" defTabSz="914400" rtl="0" eaLnBrk="1" fontAlgn="auto" latinLnBrk="0" hangingPunct="1">
              <a:lnSpc>
                <a:spcPct val="100000"/>
              </a:lnSpc>
              <a:spcBef>
                <a:spcPts val="1000"/>
              </a:spcBef>
              <a:spcAft>
                <a:spcPts val="0"/>
              </a:spcAft>
              <a:buClr>
                <a:schemeClr val="tx1"/>
              </a:buClr>
              <a:buSzTx/>
              <a:buFont typeface="Wingdings" pitchFamily="2" charset="2"/>
              <a:buNone/>
              <a:tabLst/>
              <a:defRPr/>
            </a:pPr>
            <a:r>
              <a:rPr lang="en-GB" dirty="0"/>
              <a:t>Click to edit Master text styles</a:t>
            </a:r>
          </a:p>
          <a:p>
            <a:pPr lvl="1"/>
            <a:r>
              <a:rPr lang="en-GB" dirty="0"/>
              <a:t>Second level</a:t>
            </a:r>
          </a:p>
          <a:p>
            <a:pPr lvl="2"/>
            <a:r>
              <a:rPr lang="en-GB" dirty="0"/>
              <a:t>Third level</a:t>
            </a:r>
          </a:p>
        </p:txBody>
      </p:sp>
      <p:sp>
        <p:nvSpPr>
          <p:cNvPr id="3" name="MSIPCMContentMarking" descr="{&quot;HashCode&quot;:1831732991,&quot;Placement&quot;:&quot;Footer&quot;}">
            <a:extLst>
              <a:ext uri="{FF2B5EF4-FFF2-40B4-BE49-F238E27FC236}">
                <a16:creationId xmlns:a16="http://schemas.microsoft.com/office/drawing/2014/main" id="{B24C696C-2ED9-44E9-92AF-46E08D5A5EC0}"/>
              </a:ext>
            </a:extLst>
          </p:cNvPr>
          <p:cNvSpPr txBox="1"/>
          <p:nvPr/>
        </p:nvSpPr>
        <p:spPr>
          <a:xfrm>
            <a:off x="5387565" y="6595656"/>
            <a:ext cx="1413695"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2435451162"/>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85" r:id="rId5"/>
  </p:sldLayoutIdLst>
  <p:hf sldNum="0" hdr="0" ftr="0" dt="0"/>
  <p:txStyles>
    <p:titleStyle>
      <a:lvl1pPr algn="l" defTabSz="914400" rtl="0" eaLnBrk="1" latinLnBrk="0" hangingPunct="1">
        <a:spcBef>
          <a:spcPct val="0"/>
        </a:spcBef>
        <a:buNone/>
        <a:defRPr sz="3200" b="0" i="0" kern="1200">
          <a:solidFill>
            <a:srgbClr val="184C79"/>
          </a:solidFill>
          <a:latin typeface="Arial" panose="020B0604020202020204" pitchFamily="34" charset="0"/>
          <a:ea typeface="+mj-ea"/>
          <a:cs typeface="Arial" panose="020B0604020202020204" pitchFamily="34" charset="0"/>
        </a:defRPr>
      </a:lvl1pPr>
    </p:titleStyle>
    <p:bodyStyle>
      <a:lvl1pPr marL="0" marR="0" indent="0" algn="l" defTabSz="914400" rtl="0" eaLnBrk="1" fontAlgn="auto" latinLnBrk="0" hangingPunct="1">
        <a:lnSpc>
          <a:spcPct val="100000"/>
        </a:lnSpc>
        <a:spcBef>
          <a:spcPts val="1000"/>
        </a:spcBef>
        <a:spcAft>
          <a:spcPts val="0"/>
        </a:spcAft>
        <a:buClr>
          <a:schemeClr val="tx1"/>
        </a:buClr>
        <a:buSzTx/>
        <a:buFont typeface="Wingdings" pitchFamily="2" charset="2"/>
        <a:buNone/>
        <a:tabLst/>
        <a:defRPr sz="2400" b="0" i="0" kern="1200">
          <a:solidFill>
            <a:srgbClr val="184C79"/>
          </a:solidFill>
          <a:latin typeface="Arial" panose="020B0604020202020204" pitchFamily="34" charset="0"/>
          <a:ea typeface="+mn-ea"/>
          <a:cs typeface="Arial" panose="020B0604020202020204" pitchFamily="34" charset="0"/>
        </a:defRPr>
      </a:lvl1pPr>
      <a:lvl2pPr marL="342900" indent="-342900" algn="l" defTabSz="914400" rtl="0" eaLnBrk="1" latinLnBrk="0" hangingPunct="1">
        <a:spcBef>
          <a:spcPts val="800"/>
        </a:spcBef>
        <a:buClr>
          <a:schemeClr val="tx1"/>
        </a:buClr>
        <a:buFont typeface="Wingdings" pitchFamily="2" charset="2"/>
        <a:buChar char="§"/>
        <a:defRPr sz="2400" b="0" i="0" kern="1200">
          <a:solidFill>
            <a:srgbClr val="184C79"/>
          </a:solidFill>
          <a:latin typeface="Arial" panose="020B0604020202020204" pitchFamily="34" charset="0"/>
          <a:ea typeface="+mn-ea"/>
          <a:cs typeface="Arial" panose="020B0604020202020204" pitchFamily="34" charset="0"/>
        </a:defRPr>
      </a:lvl2pPr>
      <a:lvl3pPr marL="628650" marR="0"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sz="1800" b="0" i="0" kern="1200">
          <a:solidFill>
            <a:srgbClr val="184C79"/>
          </a:solidFill>
          <a:latin typeface="Arial" panose="020B0604020202020204" pitchFamily="34" charset="0"/>
          <a:ea typeface="+mn-ea"/>
          <a:cs typeface="Arial" panose="020B0604020202020204" pitchFamily="34" charset="0"/>
        </a:defRPr>
      </a:lvl3pPr>
      <a:lvl4pPr marL="91440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sz="1600" b="0" i="0" kern="1200">
          <a:solidFill>
            <a:srgbClr val="184C79"/>
          </a:solidFill>
          <a:latin typeface="Arial" panose="020B0604020202020204" pitchFamily="34" charset="0"/>
          <a:ea typeface="+mn-ea"/>
          <a:cs typeface="Arial" panose="020B0604020202020204" pitchFamily="34" charset="0"/>
        </a:defRPr>
      </a:lvl4pPr>
      <a:lvl5pPr marL="120015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sz="1400" b="0" i="0" kern="1200">
          <a:solidFill>
            <a:srgbClr val="184C7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D874A59-0CB6-6B47-886C-497D5AAF9BD3}"/>
              </a:ext>
            </a:extLst>
          </p:cNvPr>
          <p:cNvPicPr>
            <a:picLocks noChangeAspect="1"/>
          </p:cNvPicPr>
          <p:nvPr/>
        </p:nvPicPr>
        <p:blipFill>
          <a:blip r:embed="rId16">
            <a:extLst>
              <a:ext uri="{28A0092B-C50C-407E-A947-70E740481C1C}">
                <a14:useLocalDpi xmlns:a14="http://schemas.microsoft.com/office/drawing/2010/main"/>
              </a:ext>
            </a:extLst>
          </a:blip>
          <a:srcRect/>
          <a:stretch/>
        </p:blipFill>
        <p:spPr>
          <a:xfrm>
            <a:off x="-1" y="1786"/>
            <a:ext cx="12188824" cy="6856214"/>
          </a:xfrm>
          <a:prstGeom prst="rect">
            <a:avLst/>
          </a:prstGeom>
        </p:spPr>
      </p:pic>
      <p:sp>
        <p:nvSpPr>
          <p:cNvPr id="2" name="Title Placeholder 1"/>
          <p:cNvSpPr>
            <a:spLocks noGrp="1"/>
          </p:cNvSpPr>
          <p:nvPr>
            <p:ph type="title"/>
          </p:nvPr>
        </p:nvSpPr>
        <p:spPr>
          <a:xfrm>
            <a:off x="356912" y="316846"/>
            <a:ext cx="11450817" cy="1005840"/>
          </a:xfrm>
          <a:prstGeom prst="rect">
            <a:avLst/>
          </a:prstGeom>
        </p:spPr>
        <p:txBody>
          <a:bodyPr vert="horz" lIns="91440" tIns="45720" rIns="91440" bIns="45720" rtlCol="0" anchor="t">
            <a:noAutofit/>
          </a:bodyPr>
          <a:lstStyle/>
          <a:p>
            <a:r>
              <a:rPr lang="en-GB"/>
              <a:t>Click to edit Master title style</a:t>
            </a:r>
            <a:endParaRPr lang="en-US"/>
          </a:p>
        </p:txBody>
      </p:sp>
      <p:sp>
        <p:nvSpPr>
          <p:cNvPr id="3" name="Text Placeholder 2"/>
          <p:cNvSpPr>
            <a:spLocks noGrp="1"/>
          </p:cNvSpPr>
          <p:nvPr>
            <p:ph type="body" idx="1"/>
          </p:nvPr>
        </p:nvSpPr>
        <p:spPr>
          <a:xfrm>
            <a:off x="358499" y="1431010"/>
            <a:ext cx="11449188" cy="4598455"/>
          </a:xfrm>
          <a:prstGeom prst="rect">
            <a:avLst/>
          </a:prstGeom>
        </p:spPr>
        <p:txBody>
          <a:bodyPr vert="horz" lIns="91440" tIns="45720" rIns="91440" bIns="45720" rtlCol="0">
            <a:noAutofit/>
          </a:bodyPr>
          <a:lstStyle/>
          <a:p>
            <a:pPr marL="0" marR="0" lvl="0" indent="0" algn="l" defTabSz="914400" rtl="0" eaLnBrk="1" fontAlgn="auto" latinLnBrk="0" hangingPunct="1">
              <a:lnSpc>
                <a:spcPct val="100000"/>
              </a:lnSpc>
              <a:spcBef>
                <a:spcPts val="1000"/>
              </a:spcBef>
              <a:spcAft>
                <a:spcPts val="0"/>
              </a:spcAft>
              <a:buClr>
                <a:srgbClr val="184C78"/>
              </a:buClr>
              <a:buSzTx/>
              <a:buFont typeface="Wingdings" pitchFamily="2" charset="2"/>
              <a:buNone/>
              <a:tabLst/>
              <a:defRPr/>
            </a:pPr>
            <a:r>
              <a:rPr kumimoji="0" lang="en-GB" sz="24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Click to edit Master text styles</a:t>
            </a:r>
          </a:p>
          <a:p>
            <a:pPr marL="0" marR="0" lvl="0" indent="-342900" algn="l" defTabSz="914400" rtl="0" eaLnBrk="1" fontAlgn="auto" latinLnBrk="0" hangingPunct="1">
              <a:lnSpc>
                <a:spcPct val="100000"/>
              </a:lnSpc>
              <a:spcBef>
                <a:spcPts val="800"/>
              </a:spcBef>
              <a:spcAft>
                <a:spcPts val="0"/>
              </a:spcAft>
              <a:buClr>
                <a:srgbClr val="184C78"/>
              </a:buClr>
              <a:buSzTx/>
              <a:buFont typeface="Wingdings" pitchFamily="2" charset="2"/>
              <a:buChar char="§"/>
              <a:tabLst/>
              <a:defRPr/>
            </a:pPr>
            <a:r>
              <a:rPr kumimoji="0" lang="en-GB" sz="24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Second level</a:t>
            </a:r>
          </a:p>
          <a:p>
            <a:pPr marL="628650" marR="0" lvl="2"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a:pPr>
            <a:r>
              <a:rPr kumimoji="0" lang="en-GB" sz="1800" b="0" i="0" u="none" strike="noStrike" kern="1200" cap="none" spc="0" normalizeH="0" baseline="0" noProof="0" dirty="0">
                <a:ln>
                  <a:noFill/>
                </a:ln>
                <a:solidFill>
                  <a:srgbClr val="184C79"/>
                </a:solidFill>
                <a:effectLst/>
                <a:uLnTx/>
                <a:uFillTx/>
                <a:latin typeface="Arial" panose="020B0604020202020204" pitchFamily="34" charset="0"/>
                <a:ea typeface="+mn-ea"/>
                <a:cs typeface="Arial" panose="020B0604020202020204" pitchFamily="34" charset="0"/>
              </a:rPr>
              <a:t>Third level</a:t>
            </a:r>
          </a:p>
        </p:txBody>
      </p:sp>
      <p:sp>
        <p:nvSpPr>
          <p:cNvPr id="4" name="MSIPCMContentMarking" descr="{&quot;HashCode&quot;:1831732991,&quot;Placement&quot;:&quot;Footer&quot;}">
            <a:extLst>
              <a:ext uri="{FF2B5EF4-FFF2-40B4-BE49-F238E27FC236}">
                <a16:creationId xmlns:a16="http://schemas.microsoft.com/office/drawing/2014/main" id="{318B1F5F-9CA1-4E83-ADD1-2B4DD0710300}"/>
              </a:ext>
            </a:extLst>
          </p:cNvPr>
          <p:cNvSpPr txBox="1"/>
          <p:nvPr/>
        </p:nvSpPr>
        <p:spPr>
          <a:xfrm>
            <a:off x="5387565" y="6595656"/>
            <a:ext cx="1413695"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3833903757"/>
      </p:ext>
    </p:extLst>
  </p:cSld>
  <p:clrMap bg1="dk1" tx1="lt1" bg2="dk2" tx2="lt2" accent1="accent1" accent2="accent2" accent3="accent3" accent4="accent4" accent5="accent5" accent6="accent6" hlink="hlink" folHlink="folHlink"/>
  <p:sldLayoutIdLst>
    <p:sldLayoutId id="2147483748" r:id="rId1"/>
    <p:sldLayoutId id="2147483799" r:id="rId2"/>
    <p:sldLayoutId id="2147483800" r:id="rId3"/>
    <p:sldLayoutId id="2147483801" r:id="rId4"/>
    <p:sldLayoutId id="2147483790" r:id="rId5"/>
    <p:sldLayoutId id="2147483769" r:id="rId6"/>
    <p:sldLayoutId id="2147483789" r:id="rId7"/>
    <p:sldLayoutId id="2147483791" r:id="rId8"/>
    <p:sldLayoutId id="2147483770" r:id="rId9"/>
    <p:sldLayoutId id="2147483797" r:id="rId10"/>
    <p:sldLayoutId id="2147483795" r:id="rId11"/>
    <p:sldLayoutId id="2147483796" r:id="rId12"/>
    <p:sldLayoutId id="2147483798" r:id="rId13"/>
    <p:sldLayoutId id="2147483802" r:id="rId14"/>
  </p:sldLayoutIdLst>
  <p:hf sldNum="0" hdr="0" ftr="0" dt="0"/>
  <p:txStyles>
    <p:titleStyle>
      <a:lvl1pPr algn="l" defTabSz="914400" rtl="0" eaLnBrk="1" latinLnBrk="0" hangingPunct="1">
        <a:spcBef>
          <a:spcPct val="0"/>
        </a:spcBef>
        <a:buNone/>
        <a:defRPr sz="3200" b="0" i="0" kern="1200">
          <a:solidFill>
            <a:srgbClr val="184C79"/>
          </a:solidFill>
          <a:latin typeface="Arial" panose="020B0604020202020204" pitchFamily="34" charset="0"/>
          <a:ea typeface="+mj-ea"/>
          <a:cs typeface="Arial" panose="020B0604020202020204" pitchFamily="34" charset="0"/>
        </a:defRPr>
      </a:lvl1pPr>
    </p:titleStyle>
    <p:bodyStyle>
      <a:lvl1pPr marL="0" marR="0" indent="0" algn="l" defTabSz="914400" rtl="0" eaLnBrk="1" fontAlgn="auto" latinLnBrk="0" hangingPunct="1">
        <a:lnSpc>
          <a:spcPct val="100000"/>
        </a:lnSpc>
        <a:spcBef>
          <a:spcPts val="1000"/>
        </a:spcBef>
        <a:spcAft>
          <a:spcPts val="0"/>
        </a:spcAft>
        <a:buClr>
          <a:srgbClr val="184C78"/>
        </a:buClr>
        <a:buSzTx/>
        <a:buFontTx/>
        <a:buNone/>
        <a:tabLst/>
        <a:defRPr sz="2400" b="0" i="0" kern="1200">
          <a:solidFill>
            <a:srgbClr val="184C79"/>
          </a:solidFill>
          <a:latin typeface="Arial" panose="020B0604020202020204" pitchFamily="34" charset="0"/>
          <a:ea typeface="+mn-ea"/>
          <a:cs typeface="Arial" panose="020B0604020202020204" pitchFamily="34" charset="0"/>
        </a:defRPr>
      </a:lvl1pPr>
      <a:lvl2pPr marL="342900" marR="0" indent="-342900" algn="l" defTabSz="914400" rtl="0" eaLnBrk="1" fontAlgn="auto" latinLnBrk="0" hangingPunct="1">
        <a:lnSpc>
          <a:spcPct val="100000"/>
        </a:lnSpc>
        <a:spcBef>
          <a:spcPts val="800"/>
        </a:spcBef>
        <a:spcAft>
          <a:spcPts val="0"/>
        </a:spcAft>
        <a:buClr>
          <a:srgbClr val="184C78"/>
        </a:buClr>
        <a:buSzTx/>
        <a:buFont typeface="Wingdings" pitchFamily="2" charset="2"/>
        <a:buChar char="§"/>
        <a:tabLst/>
        <a:defRPr sz="2400" b="0" i="0" kern="1200">
          <a:solidFill>
            <a:srgbClr val="184C79"/>
          </a:solidFill>
          <a:latin typeface="Arial" panose="020B0604020202020204" pitchFamily="34" charset="0"/>
          <a:ea typeface="+mn-ea"/>
          <a:cs typeface="Arial" panose="020B0604020202020204" pitchFamily="34" charset="0"/>
        </a:defRPr>
      </a:lvl2pPr>
      <a:lvl3pPr marL="628650" marR="0"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sz="1800" b="0" i="0" kern="1200">
          <a:solidFill>
            <a:srgbClr val="184C79"/>
          </a:solidFill>
          <a:latin typeface="Arial" panose="020B0604020202020204" pitchFamily="34" charset="0"/>
          <a:ea typeface="+mn-ea"/>
          <a:cs typeface="Arial" panose="020B0604020202020204" pitchFamily="34" charset="0"/>
        </a:defRPr>
      </a:lvl3pPr>
      <a:lvl4pPr marL="914400" indent="-285750" algn="l" defTabSz="914400" rtl="0" eaLnBrk="1" latinLnBrk="0" hangingPunct="1">
        <a:spcBef>
          <a:spcPts val="400"/>
        </a:spcBef>
        <a:buClr>
          <a:srgbClr val="184C79"/>
        </a:buClr>
        <a:buFont typeface="Arial" panose="020B0604020202020204" pitchFamily="34" charset="0"/>
        <a:buChar char="‒"/>
        <a:defRPr sz="1600" b="0" i="0" kern="1200">
          <a:solidFill>
            <a:srgbClr val="184C79"/>
          </a:solidFill>
          <a:latin typeface="Arial" panose="020B0604020202020204" pitchFamily="34" charset="0"/>
          <a:ea typeface="+mn-ea"/>
          <a:cs typeface="Arial" panose="020B0604020202020204" pitchFamily="34" charset="0"/>
        </a:defRPr>
      </a:lvl4pPr>
      <a:lvl5pPr marL="1200150" indent="-285750" algn="l" defTabSz="914400" rtl="0" eaLnBrk="1" latinLnBrk="0" hangingPunct="1">
        <a:spcBef>
          <a:spcPts val="400"/>
        </a:spcBef>
        <a:buClr>
          <a:srgbClr val="184C79"/>
        </a:buClr>
        <a:buFont typeface="Arial" panose="020B0604020202020204" pitchFamily="34" charset="0"/>
        <a:buChar char="‒"/>
        <a:defRPr sz="1400" b="0" i="0" kern="1200">
          <a:solidFill>
            <a:srgbClr val="184C7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E14EC9-15CD-FE4C-8BEC-E9D719D9F01A}"/>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0" y="1786"/>
            <a:ext cx="12188824" cy="6856214"/>
          </a:xfrm>
          <a:prstGeom prst="rect">
            <a:avLst/>
          </a:prstGeom>
        </p:spPr>
      </p:pic>
      <p:sp>
        <p:nvSpPr>
          <p:cNvPr id="2" name="Title Placeholder 1"/>
          <p:cNvSpPr>
            <a:spLocks noGrp="1"/>
          </p:cNvSpPr>
          <p:nvPr>
            <p:ph type="title"/>
          </p:nvPr>
        </p:nvSpPr>
        <p:spPr>
          <a:xfrm>
            <a:off x="356912" y="316846"/>
            <a:ext cx="11450817" cy="1005840"/>
          </a:xfrm>
          <a:prstGeom prst="rect">
            <a:avLst/>
          </a:prstGeom>
        </p:spPr>
        <p:txBody>
          <a:bodyPr vert="horz" lIns="91440" tIns="45720" rIns="91440" bIns="45720" rtlCol="0" anchor="t">
            <a:noAutofit/>
          </a:bodyPr>
          <a:lstStyle/>
          <a:p>
            <a:r>
              <a:rPr lang="en-GB" dirty="0"/>
              <a:t>Click to edit Master title style</a:t>
            </a:r>
            <a:endParaRPr lang="en-US" dirty="0"/>
          </a:p>
        </p:txBody>
      </p:sp>
      <p:sp>
        <p:nvSpPr>
          <p:cNvPr id="5" name="Content Placeholder 2">
            <a:extLst>
              <a:ext uri="{FF2B5EF4-FFF2-40B4-BE49-F238E27FC236}">
                <a16:creationId xmlns:a16="http://schemas.microsoft.com/office/drawing/2014/main" id="{EAA6E1F7-BC1D-2644-BD6F-FD9F9B5C6D26}"/>
              </a:ext>
            </a:extLst>
          </p:cNvPr>
          <p:cNvSpPr txBox="1">
            <a:spLocks/>
          </p:cNvSpPr>
          <p:nvPr/>
        </p:nvSpPr>
        <p:spPr>
          <a:xfrm>
            <a:off x="358499" y="1431010"/>
            <a:ext cx="11449188" cy="4598455"/>
          </a:xfrm>
          <a:prstGeom prst="rect">
            <a:avLst/>
          </a:prstGeom>
        </p:spPr>
        <p:txBody>
          <a:bodyPr/>
          <a:lstStyle>
            <a:lvl1pPr marL="0" marR="0" indent="0" algn="l" defTabSz="914400" rtl="0" eaLnBrk="1" fontAlgn="auto" latinLnBrk="0" hangingPunct="1">
              <a:lnSpc>
                <a:spcPct val="100000"/>
              </a:lnSpc>
              <a:spcBef>
                <a:spcPts val="1000"/>
              </a:spcBef>
              <a:spcAft>
                <a:spcPts val="0"/>
              </a:spcAft>
              <a:buClr>
                <a:schemeClr val="tx1"/>
              </a:buClr>
              <a:buSzTx/>
              <a:buFont typeface="Wingdings" pitchFamily="2" charset="2"/>
              <a:buChar char="§"/>
              <a:tabLst/>
              <a:defRPr sz="2400" b="0" i="0" kern="1200">
                <a:solidFill>
                  <a:schemeClr val="tx1"/>
                </a:solidFill>
                <a:latin typeface="Arial" panose="020B0604020202020204" pitchFamily="34" charset="0"/>
                <a:ea typeface="+mn-ea"/>
                <a:cs typeface="Arial" panose="020B0604020202020204" pitchFamily="34" charset="0"/>
              </a:defRPr>
            </a:lvl1pPr>
            <a:lvl2pPr marL="342900" indent="-342900" algn="l" defTabSz="914400" rtl="0" eaLnBrk="1" latinLnBrk="0" hangingPunct="1">
              <a:spcBef>
                <a:spcPts val="800"/>
              </a:spcBef>
              <a:buClr>
                <a:schemeClr val="tx1"/>
              </a:buClr>
              <a:buFont typeface=".PingFang SC Regular"/>
              <a:buNone/>
              <a:defRPr sz="2400" b="0" i="0" kern="1200">
                <a:solidFill>
                  <a:schemeClr val="tx1"/>
                </a:solidFill>
                <a:latin typeface="Arial" panose="020B0604020202020204" pitchFamily="34" charset="0"/>
                <a:ea typeface="+mn-ea"/>
                <a:cs typeface="Arial" panose="020B0604020202020204" pitchFamily="34" charset="0"/>
              </a:defRPr>
            </a:lvl2pPr>
            <a:lvl3pPr marL="628650" marR="0"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sz="1800" b="0" i="0" kern="1200">
                <a:solidFill>
                  <a:schemeClr val="tx1"/>
                </a:solidFill>
                <a:latin typeface="Arial" panose="020B0604020202020204" pitchFamily="34" charset="0"/>
                <a:ea typeface="+mn-ea"/>
                <a:cs typeface="Arial" panose="020B0604020202020204" pitchFamily="34" charset="0"/>
              </a:defRPr>
            </a:lvl3pPr>
            <a:lvl4pPr marL="914400" marR="0" indent="-285750" algn="l" defTabSz="914400" rtl="0" eaLnBrk="1" fontAlgn="auto" latinLnBrk="0" hangingPunct="1">
              <a:lnSpc>
                <a:spcPct val="100000"/>
              </a:lnSpc>
              <a:spcBef>
                <a:spcPts val="400"/>
              </a:spcBef>
              <a:spcAft>
                <a:spcPts val="0"/>
              </a:spcAft>
              <a:buClr>
                <a:srgbClr val="184C79"/>
              </a:buClr>
              <a:buSzTx/>
              <a:buFont typeface=".PingFang SC Regular"/>
              <a:buChar char="－"/>
              <a:tabLst/>
              <a:defRPr sz="1600" b="0" i="0" kern="1200">
                <a:solidFill>
                  <a:schemeClr val="tx1"/>
                </a:solidFill>
                <a:latin typeface="Arial" panose="020B0604020202020204" pitchFamily="34" charset="0"/>
                <a:ea typeface="+mn-ea"/>
                <a:cs typeface="Arial" panose="020B0604020202020204" pitchFamily="34" charset="0"/>
              </a:defRPr>
            </a:lvl4pPr>
            <a:lvl5pPr marL="1200150" marR="0" indent="-285750" algn="l" defTabSz="914400" rtl="0" eaLnBrk="1" fontAlgn="auto" latinLnBrk="0" hangingPunct="1">
              <a:lnSpc>
                <a:spcPct val="100000"/>
              </a:lnSpc>
              <a:spcBef>
                <a:spcPts val="400"/>
              </a:spcBef>
              <a:spcAft>
                <a:spcPts val="0"/>
              </a:spcAft>
              <a:buClr>
                <a:srgbClr val="184C79"/>
              </a:buClr>
              <a:buSzTx/>
              <a:buFont typeface=".PingFang SC Regular"/>
              <a:buChar char="－"/>
              <a:tabLst/>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endParaRPr lang="en-GB" dirty="0"/>
          </a:p>
        </p:txBody>
      </p:sp>
      <p:sp>
        <p:nvSpPr>
          <p:cNvPr id="6" name="Text Placeholder 2">
            <a:extLst>
              <a:ext uri="{FF2B5EF4-FFF2-40B4-BE49-F238E27FC236}">
                <a16:creationId xmlns:a16="http://schemas.microsoft.com/office/drawing/2014/main" id="{C2286536-D531-BE4B-A588-91E86D4B1B6A}"/>
              </a:ext>
            </a:extLst>
          </p:cNvPr>
          <p:cNvSpPr>
            <a:spLocks noGrp="1"/>
          </p:cNvSpPr>
          <p:nvPr>
            <p:ph type="body" idx="1"/>
          </p:nvPr>
        </p:nvSpPr>
        <p:spPr>
          <a:xfrm>
            <a:off x="356912" y="1431009"/>
            <a:ext cx="11449188" cy="4598455"/>
          </a:xfrm>
          <a:prstGeom prst="rect">
            <a:avLst/>
          </a:prstGeom>
        </p:spPr>
        <p:txBody>
          <a:bodyPr vert="horz" lIns="91440" tIns="45720" rIns="91440" bIns="45720" rtlCol="0">
            <a:noAutofit/>
          </a:bodyPr>
          <a:lstStyle/>
          <a:p>
            <a:pPr marL="0" marR="0" lvl="0" indent="0" algn="l" defTabSz="914400" rtl="0" eaLnBrk="1" fontAlgn="auto" latinLnBrk="0" hangingPunct="1">
              <a:lnSpc>
                <a:spcPct val="100000"/>
              </a:lnSpc>
              <a:spcBef>
                <a:spcPts val="1000"/>
              </a:spcBef>
              <a:spcAft>
                <a:spcPts val="0"/>
              </a:spcAft>
              <a:buClr>
                <a:schemeClr val="tx1"/>
              </a:buClr>
              <a:buSzTx/>
              <a:buFont typeface="Wingdings" pitchFamily="2" charset="2"/>
              <a:buNone/>
              <a:tabLst/>
              <a:defRPr/>
            </a:pPr>
            <a:r>
              <a:rPr lang="en-GB" dirty="0"/>
              <a:t>Click to edit Master text styles</a:t>
            </a:r>
          </a:p>
          <a:p>
            <a:pPr lvl="1"/>
            <a:r>
              <a:rPr lang="en-GB" dirty="0"/>
              <a:t>Second level</a:t>
            </a:r>
          </a:p>
          <a:p>
            <a:pPr lvl="2"/>
            <a:r>
              <a:rPr lang="en-GB" dirty="0"/>
              <a:t>Third level</a:t>
            </a:r>
          </a:p>
        </p:txBody>
      </p:sp>
      <p:sp>
        <p:nvSpPr>
          <p:cNvPr id="3" name="MSIPCMContentMarking" descr="{&quot;HashCode&quot;:1831732991,&quot;Placement&quot;:&quot;Footer&quot;}">
            <a:extLst>
              <a:ext uri="{FF2B5EF4-FFF2-40B4-BE49-F238E27FC236}">
                <a16:creationId xmlns:a16="http://schemas.microsoft.com/office/drawing/2014/main" id="{AC5A3A2D-2271-4A3B-899F-F37B4D166460}"/>
              </a:ext>
            </a:extLst>
          </p:cNvPr>
          <p:cNvSpPr txBox="1"/>
          <p:nvPr/>
        </p:nvSpPr>
        <p:spPr>
          <a:xfrm>
            <a:off x="5387565" y="6595656"/>
            <a:ext cx="1413695"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1776632798"/>
      </p:ext>
    </p:extLst>
  </p:cSld>
  <p:clrMap bg1="dk1" tx1="lt1" bg2="dk2" tx2="lt2" accent1="accent1" accent2="accent2" accent3="accent3" accent4="accent4" accent5="accent5" accent6="accent6" hlink="hlink" folHlink="folHlink"/>
  <p:sldLayoutIdLst>
    <p:sldLayoutId id="2147483788" r:id="rId1"/>
    <p:sldLayoutId id="2147483750" r:id="rId2"/>
    <p:sldLayoutId id="2147483751" r:id="rId3"/>
    <p:sldLayoutId id="2147483752" r:id="rId4"/>
    <p:sldLayoutId id="2147483784" r:id="rId5"/>
  </p:sldLayoutIdLst>
  <p:hf sldNum="0" hdr="0" ftr="0" dt="0"/>
  <p:txStyles>
    <p:titleStyle>
      <a:lvl1pPr algn="l" defTabSz="914400" rtl="0" eaLnBrk="1" latinLnBrk="0" hangingPunct="1">
        <a:spcBef>
          <a:spcPct val="0"/>
        </a:spcBef>
        <a:buNone/>
        <a:defRPr sz="3200" b="0" i="0" kern="1200">
          <a:solidFill>
            <a:srgbClr val="184C79"/>
          </a:solidFill>
          <a:latin typeface="Arial" panose="020B0604020202020204" pitchFamily="34" charset="0"/>
          <a:ea typeface="+mj-ea"/>
          <a:cs typeface="Arial" panose="020B0604020202020204" pitchFamily="34" charset="0"/>
        </a:defRPr>
      </a:lvl1pPr>
    </p:titleStyle>
    <p:bodyStyle>
      <a:lvl1pPr marL="0" marR="0" indent="0" algn="l" defTabSz="914400" rtl="0" eaLnBrk="1" fontAlgn="auto" latinLnBrk="0" hangingPunct="1">
        <a:lnSpc>
          <a:spcPct val="100000"/>
        </a:lnSpc>
        <a:spcBef>
          <a:spcPts val="1000"/>
        </a:spcBef>
        <a:spcAft>
          <a:spcPts val="0"/>
        </a:spcAft>
        <a:buClr>
          <a:schemeClr val="tx1"/>
        </a:buClr>
        <a:buSzTx/>
        <a:buFont typeface="Wingdings" pitchFamily="2" charset="2"/>
        <a:buNone/>
        <a:tabLst/>
        <a:defRPr sz="2400" b="0" i="0" kern="1200">
          <a:solidFill>
            <a:srgbClr val="184C79"/>
          </a:solidFill>
          <a:latin typeface="Arial" panose="020B0604020202020204" pitchFamily="34" charset="0"/>
          <a:ea typeface="+mn-ea"/>
          <a:cs typeface="Arial" panose="020B0604020202020204" pitchFamily="34" charset="0"/>
        </a:defRPr>
      </a:lvl1pPr>
      <a:lvl2pPr marL="342900" indent="-342900" algn="l" defTabSz="914400" rtl="0" eaLnBrk="1" latinLnBrk="0" hangingPunct="1">
        <a:spcBef>
          <a:spcPts val="800"/>
        </a:spcBef>
        <a:buClr>
          <a:schemeClr val="tx1"/>
        </a:buClr>
        <a:buFont typeface="Wingdings" pitchFamily="2" charset="2"/>
        <a:buChar char="§"/>
        <a:defRPr sz="2400" b="0" i="0" kern="1200">
          <a:solidFill>
            <a:srgbClr val="184C79"/>
          </a:solidFill>
          <a:latin typeface="Arial" panose="020B0604020202020204" pitchFamily="34" charset="0"/>
          <a:ea typeface="+mn-ea"/>
          <a:cs typeface="Arial" panose="020B0604020202020204" pitchFamily="34" charset="0"/>
        </a:defRPr>
      </a:lvl2pPr>
      <a:lvl3pPr marL="628650" marR="0"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sz="1800" b="0" i="0" kern="1200">
          <a:solidFill>
            <a:srgbClr val="184C79"/>
          </a:solidFill>
          <a:latin typeface="Arial" panose="020B0604020202020204" pitchFamily="34" charset="0"/>
          <a:ea typeface="+mn-ea"/>
          <a:cs typeface="Arial" panose="020B0604020202020204" pitchFamily="34" charset="0"/>
        </a:defRPr>
      </a:lvl3pPr>
      <a:lvl4pPr marL="91440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sz="1600" b="0" i="0" kern="1200">
          <a:solidFill>
            <a:srgbClr val="184C79"/>
          </a:solidFill>
          <a:latin typeface="Arial" panose="020B0604020202020204" pitchFamily="34" charset="0"/>
          <a:ea typeface="+mn-ea"/>
          <a:cs typeface="Arial" panose="020B0604020202020204" pitchFamily="34" charset="0"/>
        </a:defRPr>
      </a:lvl4pPr>
      <a:lvl5pPr marL="120015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sz="1400" b="0" i="0" kern="1200">
          <a:solidFill>
            <a:srgbClr val="184C7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928344-4053-4049-956D-31D85B9AF085}"/>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0" y="893"/>
            <a:ext cx="12188824" cy="6856214"/>
          </a:xfrm>
          <a:prstGeom prst="rect">
            <a:avLst/>
          </a:prstGeom>
        </p:spPr>
      </p:pic>
      <p:sp>
        <p:nvSpPr>
          <p:cNvPr id="2" name="Title Placeholder 1"/>
          <p:cNvSpPr>
            <a:spLocks noGrp="1"/>
          </p:cNvSpPr>
          <p:nvPr>
            <p:ph type="title"/>
          </p:nvPr>
        </p:nvSpPr>
        <p:spPr>
          <a:xfrm>
            <a:off x="356912" y="316846"/>
            <a:ext cx="11450817" cy="1005840"/>
          </a:xfrm>
          <a:prstGeom prst="rect">
            <a:avLst/>
          </a:prstGeom>
        </p:spPr>
        <p:txBody>
          <a:bodyPr vert="horz" lIns="91440" tIns="45720" rIns="91440" bIns="45720" rtlCol="0" anchor="t">
            <a:noAutofit/>
          </a:bodyPr>
          <a:lstStyle/>
          <a:p>
            <a:r>
              <a:rPr lang="en-GB" dirty="0"/>
              <a:t>Click to edit Master title style</a:t>
            </a:r>
            <a:endParaRPr lang="en-US" dirty="0"/>
          </a:p>
        </p:txBody>
      </p:sp>
      <p:sp>
        <p:nvSpPr>
          <p:cNvPr id="5" name="Content Placeholder 2">
            <a:extLst>
              <a:ext uri="{FF2B5EF4-FFF2-40B4-BE49-F238E27FC236}">
                <a16:creationId xmlns:a16="http://schemas.microsoft.com/office/drawing/2014/main" id="{EAA6E1F7-BC1D-2644-BD6F-FD9F9B5C6D26}"/>
              </a:ext>
            </a:extLst>
          </p:cNvPr>
          <p:cNvSpPr txBox="1">
            <a:spLocks/>
          </p:cNvSpPr>
          <p:nvPr/>
        </p:nvSpPr>
        <p:spPr>
          <a:xfrm>
            <a:off x="358499" y="1431010"/>
            <a:ext cx="11449188" cy="4598455"/>
          </a:xfrm>
          <a:prstGeom prst="rect">
            <a:avLst/>
          </a:prstGeom>
        </p:spPr>
        <p:txBody>
          <a:bodyPr/>
          <a:lstStyle>
            <a:lvl1pPr marL="0" marR="0" indent="0" algn="l" defTabSz="914400" rtl="0" eaLnBrk="1" fontAlgn="auto" latinLnBrk="0" hangingPunct="1">
              <a:lnSpc>
                <a:spcPct val="100000"/>
              </a:lnSpc>
              <a:spcBef>
                <a:spcPts val="1000"/>
              </a:spcBef>
              <a:spcAft>
                <a:spcPts val="0"/>
              </a:spcAft>
              <a:buClr>
                <a:schemeClr val="tx1"/>
              </a:buClr>
              <a:buSzTx/>
              <a:buFont typeface="Wingdings" pitchFamily="2" charset="2"/>
              <a:buChar char="§"/>
              <a:tabLst/>
              <a:defRPr sz="2400" b="0" i="0" kern="1200">
                <a:solidFill>
                  <a:schemeClr val="tx1"/>
                </a:solidFill>
                <a:latin typeface="Arial" panose="020B0604020202020204" pitchFamily="34" charset="0"/>
                <a:ea typeface="+mn-ea"/>
                <a:cs typeface="Arial" panose="020B0604020202020204" pitchFamily="34" charset="0"/>
              </a:defRPr>
            </a:lvl1pPr>
            <a:lvl2pPr marL="342900" indent="-342900" algn="l" defTabSz="914400" rtl="0" eaLnBrk="1" latinLnBrk="0" hangingPunct="1">
              <a:spcBef>
                <a:spcPts val="800"/>
              </a:spcBef>
              <a:buClr>
                <a:schemeClr val="tx1"/>
              </a:buClr>
              <a:buFont typeface=".PingFang SC Regular"/>
              <a:buNone/>
              <a:defRPr sz="2400" b="0" i="0" kern="1200">
                <a:solidFill>
                  <a:schemeClr val="tx1"/>
                </a:solidFill>
                <a:latin typeface="Arial" panose="020B0604020202020204" pitchFamily="34" charset="0"/>
                <a:ea typeface="+mn-ea"/>
                <a:cs typeface="Arial" panose="020B0604020202020204" pitchFamily="34" charset="0"/>
              </a:defRPr>
            </a:lvl2pPr>
            <a:lvl3pPr marL="628650" marR="0"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sz="1800" b="0" i="0" kern="1200">
                <a:solidFill>
                  <a:schemeClr val="tx1"/>
                </a:solidFill>
                <a:latin typeface="Arial" panose="020B0604020202020204" pitchFamily="34" charset="0"/>
                <a:ea typeface="+mn-ea"/>
                <a:cs typeface="Arial" panose="020B0604020202020204" pitchFamily="34" charset="0"/>
              </a:defRPr>
            </a:lvl3pPr>
            <a:lvl4pPr marL="914400" marR="0" indent="-285750" algn="l" defTabSz="914400" rtl="0" eaLnBrk="1" fontAlgn="auto" latinLnBrk="0" hangingPunct="1">
              <a:lnSpc>
                <a:spcPct val="100000"/>
              </a:lnSpc>
              <a:spcBef>
                <a:spcPts val="400"/>
              </a:spcBef>
              <a:spcAft>
                <a:spcPts val="0"/>
              </a:spcAft>
              <a:buClr>
                <a:srgbClr val="184C79"/>
              </a:buClr>
              <a:buSzTx/>
              <a:buFont typeface=".PingFang SC Regular"/>
              <a:buChar char="－"/>
              <a:tabLst/>
              <a:defRPr sz="1600" b="0" i="0" kern="1200">
                <a:solidFill>
                  <a:schemeClr val="tx1"/>
                </a:solidFill>
                <a:latin typeface="Arial" panose="020B0604020202020204" pitchFamily="34" charset="0"/>
                <a:ea typeface="+mn-ea"/>
                <a:cs typeface="Arial" panose="020B0604020202020204" pitchFamily="34" charset="0"/>
              </a:defRPr>
            </a:lvl4pPr>
            <a:lvl5pPr marL="1200150" marR="0" indent="-285750" algn="l" defTabSz="914400" rtl="0" eaLnBrk="1" fontAlgn="auto" latinLnBrk="0" hangingPunct="1">
              <a:lnSpc>
                <a:spcPct val="100000"/>
              </a:lnSpc>
              <a:spcBef>
                <a:spcPts val="400"/>
              </a:spcBef>
              <a:spcAft>
                <a:spcPts val="0"/>
              </a:spcAft>
              <a:buClr>
                <a:srgbClr val="184C79"/>
              </a:buClr>
              <a:buSzTx/>
              <a:buFont typeface=".PingFang SC Regular"/>
              <a:buChar char="－"/>
              <a:tabLst/>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endParaRPr lang="en-GB" dirty="0"/>
          </a:p>
        </p:txBody>
      </p:sp>
      <p:sp>
        <p:nvSpPr>
          <p:cNvPr id="6" name="Text Placeholder 2">
            <a:extLst>
              <a:ext uri="{FF2B5EF4-FFF2-40B4-BE49-F238E27FC236}">
                <a16:creationId xmlns:a16="http://schemas.microsoft.com/office/drawing/2014/main" id="{C2286536-D531-BE4B-A588-91E86D4B1B6A}"/>
              </a:ext>
            </a:extLst>
          </p:cNvPr>
          <p:cNvSpPr>
            <a:spLocks noGrp="1"/>
          </p:cNvSpPr>
          <p:nvPr>
            <p:ph type="body" idx="1"/>
          </p:nvPr>
        </p:nvSpPr>
        <p:spPr>
          <a:xfrm>
            <a:off x="356912" y="1431009"/>
            <a:ext cx="11449188" cy="4598455"/>
          </a:xfrm>
          <a:prstGeom prst="rect">
            <a:avLst/>
          </a:prstGeom>
        </p:spPr>
        <p:txBody>
          <a:bodyPr vert="horz" lIns="91440" tIns="45720" rIns="91440" bIns="45720" rtlCol="0">
            <a:noAutofit/>
          </a:bodyPr>
          <a:lstStyle/>
          <a:p>
            <a:pPr marL="0" marR="0" lvl="0" indent="0" algn="l" defTabSz="914400" rtl="0" eaLnBrk="1" fontAlgn="auto" latinLnBrk="0" hangingPunct="1">
              <a:lnSpc>
                <a:spcPct val="100000"/>
              </a:lnSpc>
              <a:spcBef>
                <a:spcPts val="1000"/>
              </a:spcBef>
              <a:spcAft>
                <a:spcPts val="0"/>
              </a:spcAft>
              <a:buClr>
                <a:schemeClr val="tx1"/>
              </a:buClr>
              <a:buSzTx/>
              <a:buFont typeface="Wingdings" pitchFamily="2" charset="2"/>
              <a:buNone/>
              <a:tabLst/>
              <a:defRPr/>
            </a:pPr>
            <a:r>
              <a:rPr lang="en-GB" dirty="0"/>
              <a:t>Click to edit Master text styles</a:t>
            </a:r>
          </a:p>
          <a:p>
            <a:pPr lvl="1"/>
            <a:r>
              <a:rPr lang="en-GB" dirty="0"/>
              <a:t>Second level</a:t>
            </a:r>
          </a:p>
          <a:p>
            <a:pPr lvl="2"/>
            <a:r>
              <a:rPr lang="en-GB" dirty="0"/>
              <a:t>Third level</a:t>
            </a:r>
          </a:p>
        </p:txBody>
      </p:sp>
      <p:sp>
        <p:nvSpPr>
          <p:cNvPr id="3" name="MSIPCMContentMarking" descr="{&quot;HashCode&quot;:1831732991,&quot;Placement&quot;:&quot;Footer&quot;}">
            <a:extLst>
              <a:ext uri="{FF2B5EF4-FFF2-40B4-BE49-F238E27FC236}">
                <a16:creationId xmlns:a16="http://schemas.microsoft.com/office/drawing/2014/main" id="{95C879BD-E461-4327-BF7B-73A9EE7AD936}"/>
              </a:ext>
            </a:extLst>
          </p:cNvPr>
          <p:cNvSpPr txBox="1"/>
          <p:nvPr/>
        </p:nvSpPr>
        <p:spPr>
          <a:xfrm>
            <a:off x="5387565" y="6595656"/>
            <a:ext cx="1413695"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932818514"/>
      </p:ext>
    </p:extLst>
  </p:cSld>
  <p:clrMap bg1="dk1" tx1="lt1" bg2="dk2" tx2="lt2" accent1="accent1" accent2="accent2" accent3="accent3" accent4="accent4" accent5="accent5" accent6="accent6" hlink="hlink" folHlink="folHlink"/>
  <p:sldLayoutIdLst>
    <p:sldLayoutId id="2147483787" r:id="rId1"/>
    <p:sldLayoutId id="2147483774" r:id="rId2"/>
    <p:sldLayoutId id="2147483775" r:id="rId3"/>
    <p:sldLayoutId id="2147483776" r:id="rId4"/>
    <p:sldLayoutId id="2147483783" r:id="rId5"/>
  </p:sldLayoutIdLst>
  <p:hf sldNum="0" hdr="0" ftr="0" dt="0"/>
  <p:txStyles>
    <p:titleStyle>
      <a:lvl1pPr algn="l" defTabSz="914400" rtl="0" eaLnBrk="1" latinLnBrk="0" hangingPunct="1">
        <a:spcBef>
          <a:spcPct val="0"/>
        </a:spcBef>
        <a:buNone/>
        <a:defRPr sz="3200" b="0" i="0" kern="1200">
          <a:solidFill>
            <a:srgbClr val="184C79"/>
          </a:solidFill>
          <a:latin typeface="Arial" panose="020B0604020202020204" pitchFamily="34" charset="0"/>
          <a:ea typeface="+mj-ea"/>
          <a:cs typeface="Arial" panose="020B0604020202020204" pitchFamily="34" charset="0"/>
        </a:defRPr>
      </a:lvl1pPr>
    </p:titleStyle>
    <p:bodyStyle>
      <a:lvl1pPr marL="0" marR="0" indent="0" algn="l" defTabSz="914400" rtl="0" eaLnBrk="1" fontAlgn="auto" latinLnBrk="0" hangingPunct="1">
        <a:lnSpc>
          <a:spcPct val="100000"/>
        </a:lnSpc>
        <a:spcBef>
          <a:spcPts val="1000"/>
        </a:spcBef>
        <a:spcAft>
          <a:spcPts val="0"/>
        </a:spcAft>
        <a:buClr>
          <a:schemeClr val="tx1"/>
        </a:buClr>
        <a:buSzTx/>
        <a:buFont typeface="Wingdings" pitchFamily="2" charset="2"/>
        <a:buNone/>
        <a:tabLst/>
        <a:defRPr sz="2400" b="0" i="0" kern="1200">
          <a:solidFill>
            <a:srgbClr val="184C79"/>
          </a:solidFill>
          <a:latin typeface="Arial" panose="020B0604020202020204" pitchFamily="34" charset="0"/>
          <a:ea typeface="+mn-ea"/>
          <a:cs typeface="Arial" panose="020B0604020202020204" pitchFamily="34" charset="0"/>
        </a:defRPr>
      </a:lvl1pPr>
      <a:lvl2pPr marL="342900" indent="-342900" algn="l" defTabSz="914400" rtl="0" eaLnBrk="1" latinLnBrk="0" hangingPunct="1">
        <a:spcBef>
          <a:spcPts val="800"/>
        </a:spcBef>
        <a:buClr>
          <a:schemeClr val="tx1"/>
        </a:buClr>
        <a:buFont typeface="Wingdings" pitchFamily="2" charset="2"/>
        <a:buChar char="§"/>
        <a:defRPr sz="2400" b="0" i="0" kern="1200">
          <a:solidFill>
            <a:srgbClr val="184C79"/>
          </a:solidFill>
          <a:latin typeface="Arial" panose="020B0604020202020204" pitchFamily="34" charset="0"/>
          <a:ea typeface="+mn-ea"/>
          <a:cs typeface="Arial" panose="020B0604020202020204" pitchFamily="34" charset="0"/>
        </a:defRPr>
      </a:lvl2pPr>
      <a:lvl3pPr marL="628650" marR="0"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sz="1800" b="0" i="0" kern="1200">
          <a:solidFill>
            <a:srgbClr val="184C79"/>
          </a:solidFill>
          <a:latin typeface="Arial" panose="020B0604020202020204" pitchFamily="34" charset="0"/>
          <a:ea typeface="+mn-ea"/>
          <a:cs typeface="Arial" panose="020B0604020202020204" pitchFamily="34" charset="0"/>
        </a:defRPr>
      </a:lvl3pPr>
      <a:lvl4pPr marL="91440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sz="1600" b="0" i="0" kern="1200">
          <a:solidFill>
            <a:srgbClr val="184C79"/>
          </a:solidFill>
          <a:latin typeface="Arial" panose="020B0604020202020204" pitchFamily="34" charset="0"/>
          <a:ea typeface="+mn-ea"/>
          <a:cs typeface="Arial" panose="020B0604020202020204" pitchFamily="34" charset="0"/>
        </a:defRPr>
      </a:lvl4pPr>
      <a:lvl5pPr marL="120015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sz="1400" b="0" i="0" kern="1200">
          <a:solidFill>
            <a:srgbClr val="184C7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5EF7442-AACE-E141-B54E-72FC0A6F9CD6}"/>
              </a:ext>
            </a:extLst>
          </p:cNvPr>
          <p:cNvSpPr>
            <a:spLocks noGrp="1"/>
          </p:cNvSpPr>
          <p:nvPr>
            <p:ph type="body" sz="quarter" idx="12"/>
          </p:nvPr>
        </p:nvSpPr>
        <p:spPr>
          <a:xfrm>
            <a:off x="358230" y="3859922"/>
            <a:ext cx="3109156" cy="357190"/>
          </a:xfrm>
        </p:spPr>
        <p:txBody>
          <a:bodyPr/>
          <a:lstStyle/>
          <a:p>
            <a:r>
              <a:rPr lang="en-US" b="1" dirty="0" smtClean="0"/>
              <a:t>By</a:t>
            </a:r>
            <a:r>
              <a:rPr lang="en-US" b="1" dirty="0" smtClean="0"/>
              <a:t> Prashanth Korada</a:t>
            </a:r>
            <a:endParaRPr lang="x-none" b="1" dirty="0"/>
          </a:p>
        </p:txBody>
      </p:sp>
      <p:sp>
        <p:nvSpPr>
          <p:cNvPr id="4" name="Title 3">
            <a:extLst>
              <a:ext uri="{FF2B5EF4-FFF2-40B4-BE49-F238E27FC236}">
                <a16:creationId xmlns:a16="http://schemas.microsoft.com/office/drawing/2014/main" id="{5737E016-3D99-AC4D-972E-A86BD5CDA7F5}"/>
              </a:ext>
            </a:extLst>
          </p:cNvPr>
          <p:cNvSpPr>
            <a:spLocks noGrp="1"/>
          </p:cNvSpPr>
          <p:nvPr>
            <p:ph type="ctrTitle"/>
          </p:nvPr>
        </p:nvSpPr>
        <p:spPr/>
        <p:txBody>
          <a:bodyPr/>
          <a:lstStyle/>
          <a:p>
            <a:r>
              <a:rPr lang="en-US" dirty="0" smtClean="0"/>
              <a:t/>
            </a:r>
            <a:br>
              <a:rPr lang="en-US" dirty="0" smtClean="0"/>
            </a:br>
            <a:r>
              <a:rPr lang="en-US" dirty="0" smtClean="0"/>
              <a:t/>
            </a:r>
            <a:br>
              <a:rPr lang="en-US" dirty="0" smtClean="0"/>
            </a:br>
            <a:r>
              <a:rPr lang="en-US" dirty="0" smtClean="0"/>
              <a:t>Exploring Microsoft .NET 6</a:t>
            </a:r>
            <a:endParaRPr lang="x-none" dirty="0"/>
          </a:p>
        </p:txBody>
      </p:sp>
    </p:spTree>
    <p:extLst>
      <p:ext uri="{BB962C8B-B14F-4D97-AF65-F5344CB8AC3E}">
        <p14:creationId xmlns:p14="http://schemas.microsoft.com/office/powerpoint/2010/main" val="31897802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359" y="374117"/>
            <a:ext cx="10058400" cy="5657849"/>
          </a:xfrm>
          <a:prstGeom prst="rect">
            <a:avLst/>
          </a:prstGeom>
        </p:spPr>
      </p:pic>
    </p:spTree>
    <p:extLst>
      <p:ext uri="{BB962C8B-B14F-4D97-AF65-F5344CB8AC3E}">
        <p14:creationId xmlns:p14="http://schemas.microsoft.com/office/powerpoint/2010/main" val="1396918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32862"/>
            <a:ext cx="11324253" cy="700191"/>
          </a:xfrm>
        </p:spPr>
        <p:txBody>
          <a:bodyPr/>
          <a:lstStyle/>
          <a:p>
            <a:pPr algn="ctr"/>
            <a:r>
              <a:rPr lang="en-US" dirty="0" smtClean="0"/>
              <a:t>Q&amp;A</a:t>
            </a:r>
            <a:endParaRPr lang="en-US" dirty="0"/>
          </a:p>
        </p:txBody>
      </p:sp>
    </p:spTree>
    <p:extLst>
      <p:ext uri="{BB962C8B-B14F-4D97-AF65-F5344CB8AC3E}">
        <p14:creationId xmlns:p14="http://schemas.microsoft.com/office/powerpoint/2010/main" val="345624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C63F6-4B13-0646-9904-D70C971B2533}"/>
              </a:ext>
            </a:extLst>
          </p:cNvPr>
          <p:cNvSpPr>
            <a:spLocks noGrp="1"/>
          </p:cNvSpPr>
          <p:nvPr>
            <p:ph type="title"/>
          </p:nvPr>
        </p:nvSpPr>
        <p:spPr/>
        <p:txBody>
          <a:bodyPr/>
          <a:lstStyle/>
          <a:p>
            <a:r>
              <a:rPr lang="en-GB" dirty="0" smtClean="0"/>
              <a:t>Agenda</a:t>
            </a:r>
            <a:endParaRPr lang="x-none" dirty="0"/>
          </a:p>
        </p:txBody>
      </p:sp>
      <p:sp>
        <p:nvSpPr>
          <p:cNvPr id="2" name="Content Placeholder 1"/>
          <p:cNvSpPr>
            <a:spLocks noGrp="1"/>
          </p:cNvSpPr>
          <p:nvPr>
            <p:ph sz="quarter" idx="11"/>
          </p:nvPr>
        </p:nvSpPr>
        <p:spPr/>
        <p:txBody>
          <a:bodyPr/>
          <a:lstStyle/>
          <a:p>
            <a:pPr marL="342900" indent="-342900">
              <a:buFont typeface="Arial" pitchFamily="34" charset="0"/>
              <a:buChar char="•"/>
            </a:pPr>
            <a:r>
              <a:rPr lang="en-US" dirty="0" smtClean="0"/>
              <a:t>Introduction of Microsoft .NET</a:t>
            </a:r>
          </a:p>
          <a:p>
            <a:pPr marL="342900" indent="-342900">
              <a:buFont typeface="Arial" pitchFamily="34" charset="0"/>
              <a:buChar char="•"/>
            </a:pPr>
            <a:r>
              <a:rPr lang="en-US" dirty="0" smtClean="0"/>
              <a:t>Microsoft .NET 6</a:t>
            </a:r>
          </a:p>
          <a:p>
            <a:pPr marL="685800" lvl="1">
              <a:buFont typeface="Arial" pitchFamily="34" charset="0"/>
              <a:buChar char="•"/>
            </a:pPr>
            <a:r>
              <a:rPr lang="en-US" dirty="0"/>
              <a:t>A</a:t>
            </a:r>
            <a:r>
              <a:rPr lang="en-US" dirty="0" smtClean="0"/>
              <a:t>sp.Net Core</a:t>
            </a:r>
          </a:p>
          <a:p>
            <a:pPr marL="685800" lvl="1">
              <a:buFont typeface="Arial" pitchFamily="34" charset="0"/>
              <a:buChar char="•"/>
            </a:pPr>
            <a:r>
              <a:rPr lang="en-US" dirty="0" smtClean="0"/>
              <a:t>C# </a:t>
            </a:r>
            <a:r>
              <a:rPr lang="en-US" dirty="0" smtClean="0"/>
              <a:t>10</a:t>
            </a:r>
            <a:endParaRPr lang="en-US" dirty="0" smtClean="0"/>
          </a:p>
          <a:p>
            <a:pPr marL="342900" indent="-342900">
              <a:buFont typeface="Arial" pitchFamily="34" charset="0"/>
              <a:buChar char="•"/>
            </a:pPr>
            <a:r>
              <a:rPr lang="en-US" dirty="0" smtClean="0"/>
              <a:t>Upgrade from .NET 3.1 to .NET 6</a:t>
            </a:r>
          </a:p>
          <a:p>
            <a:pPr marL="342900" indent="-342900">
              <a:buFont typeface="Arial" pitchFamily="34" charset="0"/>
              <a:buChar char="•"/>
            </a:pPr>
            <a:r>
              <a:rPr lang="en-US" dirty="0" smtClean="0"/>
              <a:t>Guidelines</a:t>
            </a:r>
          </a:p>
          <a:p>
            <a:pPr marL="342900" indent="-342900">
              <a:buFont typeface="Arial" pitchFamily="34" charset="0"/>
              <a:buChar char="•"/>
            </a:pPr>
            <a:r>
              <a:rPr lang="en-US" dirty="0" smtClean="0"/>
              <a:t>Q &amp; A 	</a:t>
            </a:r>
          </a:p>
          <a:p>
            <a:pPr marL="685800" lvl="1"/>
            <a:endParaRPr lang="en-US" dirty="0"/>
          </a:p>
          <a:p>
            <a:pPr lvl="1" indent="0">
              <a:buNone/>
            </a:pPr>
            <a:r>
              <a:rPr lang="en-US" dirty="0"/>
              <a:t>	</a:t>
            </a:r>
            <a:endParaRPr lang="en-US" dirty="0" smtClean="0"/>
          </a:p>
        </p:txBody>
      </p:sp>
    </p:spTree>
    <p:extLst>
      <p:ext uri="{BB962C8B-B14F-4D97-AF65-F5344CB8AC3E}">
        <p14:creationId xmlns:p14="http://schemas.microsoft.com/office/powerpoint/2010/main" val="3974269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iro.medium.com/max/1218/1*xDL5PVrXraz9Jk2C8FsfQ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918" y="546847"/>
            <a:ext cx="9152965" cy="544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915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sharpcorner-mindcrackerinc.netdna-ssl.com/article/getting-started-with-net-core-on-visual-studio-2017/Images/history%20of%20N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53" y="0"/>
            <a:ext cx="11618259" cy="39286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NET Core Releases and Support - .NET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062" y="3709975"/>
            <a:ext cx="11120640" cy="295650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6580094" y="6433399"/>
            <a:ext cx="124617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2651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392" y="318134"/>
            <a:ext cx="10058400" cy="5657849"/>
          </a:xfrm>
          <a:prstGeom prst="rect">
            <a:avLst/>
          </a:prstGeom>
        </p:spPr>
      </p:pic>
    </p:spTree>
    <p:extLst>
      <p:ext uri="{BB962C8B-B14F-4D97-AF65-F5344CB8AC3E}">
        <p14:creationId xmlns:p14="http://schemas.microsoft.com/office/powerpoint/2010/main" val="503718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912" y="316846"/>
            <a:ext cx="11450817" cy="678236"/>
          </a:xfrm>
        </p:spPr>
        <p:txBody>
          <a:bodyPr/>
          <a:lstStyle/>
          <a:p>
            <a:r>
              <a:rPr lang="en-US" dirty="0" smtClean="0"/>
              <a:t>Microsoft .NET 6</a:t>
            </a:r>
            <a:endParaRPr lang="en-US" dirty="0"/>
          </a:p>
        </p:txBody>
      </p:sp>
      <p:sp>
        <p:nvSpPr>
          <p:cNvPr id="3" name="Content Placeholder 2"/>
          <p:cNvSpPr>
            <a:spLocks noGrp="1"/>
          </p:cNvSpPr>
          <p:nvPr>
            <p:ph sz="quarter" idx="11"/>
          </p:nvPr>
        </p:nvSpPr>
        <p:spPr>
          <a:xfrm>
            <a:off x="356912" y="1196788"/>
            <a:ext cx="11450817" cy="4930962"/>
          </a:xfrm>
        </p:spPr>
        <p:txBody>
          <a:bodyPr/>
          <a:lstStyle/>
          <a:p>
            <a:pPr marL="342900" indent="-342900">
              <a:buFont typeface="Arial" pitchFamily="34" charset="0"/>
              <a:buChar char="•"/>
            </a:pPr>
            <a:r>
              <a:rPr lang="en-US" sz="1600" dirty="0"/>
              <a:t>Unification of different </a:t>
            </a:r>
            <a:r>
              <a:rPr lang="en-US" sz="1600" dirty="0" smtClean="0"/>
              <a:t>.NET </a:t>
            </a:r>
            <a:r>
              <a:rPr lang="en-US" sz="1600" dirty="0"/>
              <a:t>platforms</a:t>
            </a:r>
          </a:p>
          <a:p>
            <a:pPr lvl="2">
              <a:spcBef>
                <a:spcPts val="1000"/>
              </a:spcBef>
              <a:buFont typeface="Arial" pitchFamily="34" charset="0"/>
              <a:buChar char="•"/>
            </a:pPr>
            <a:r>
              <a:rPr lang="en-US" sz="1600" dirty="0"/>
              <a:t>Started with </a:t>
            </a:r>
            <a:r>
              <a:rPr lang="en-US" sz="1600" dirty="0" smtClean="0"/>
              <a:t>.NET </a:t>
            </a:r>
            <a:r>
              <a:rPr lang="en-US" sz="1600" dirty="0"/>
              <a:t>5 and completed in </a:t>
            </a:r>
            <a:r>
              <a:rPr lang="en-US" sz="1600" dirty="0" err="1"/>
              <a:t>.Net</a:t>
            </a:r>
            <a:r>
              <a:rPr lang="en-US" sz="1600" dirty="0"/>
              <a:t> 6</a:t>
            </a:r>
          </a:p>
          <a:p>
            <a:pPr lvl="2">
              <a:spcBef>
                <a:spcPts val="1000"/>
              </a:spcBef>
              <a:buFont typeface="Arial" pitchFamily="34" charset="0"/>
              <a:buChar char="•"/>
            </a:pPr>
            <a:r>
              <a:rPr lang="en-US" sz="1600" dirty="0"/>
              <a:t>Single BCL and SDK</a:t>
            </a:r>
          </a:p>
          <a:p>
            <a:pPr marL="342900" indent="-342900">
              <a:buFont typeface="Arial" pitchFamily="34" charset="0"/>
              <a:buChar char="•"/>
            </a:pPr>
            <a:r>
              <a:rPr lang="en-US" sz="1600" dirty="0"/>
              <a:t>Hot Reload</a:t>
            </a:r>
          </a:p>
          <a:p>
            <a:pPr marL="342900" indent="-342900">
              <a:buFont typeface="Arial" pitchFamily="34" charset="0"/>
              <a:buChar char="•"/>
            </a:pPr>
            <a:r>
              <a:rPr lang="en-US" sz="1600" dirty="0"/>
              <a:t>Intellicode</a:t>
            </a:r>
          </a:p>
          <a:p>
            <a:pPr marL="342900" indent="-342900">
              <a:buFont typeface="Arial" pitchFamily="34" charset="0"/>
              <a:buChar char="•"/>
            </a:pPr>
            <a:r>
              <a:rPr lang="en-US" sz="1600" dirty="0"/>
              <a:t>C# 10 Features</a:t>
            </a:r>
          </a:p>
          <a:p>
            <a:pPr marL="342900" indent="-342900">
              <a:buFont typeface="Arial" pitchFamily="34" charset="0"/>
              <a:buChar char="•"/>
            </a:pPr>
            <a:r>
              <a:rPr lang="en-US" sz="1600" dirty="0"/>
              <a:t>Asp.Net Core 6</a:t>
            </a:r>
          </a:p>
          <a:p>
            <a:pPr lvl="2">
              <a:spcBef>
                <a:spcPts val="1000"/>
              </a:spcBef>
              <a:buFont typeface="Arial" pitchFamily="34" charset="0"/>
              <a:buChar char="•"/>
            </a:pPr>
            <a:r>
              <a:rPr lang="en-US" sz="1600" dirty="0"/>
              <a:t>Blazor Extensions</a:t>
            </a:r>
          </a:p>
          <a:p>
            <a:pPr lvl="2">
              <a:spcBef>
                <a:spcPts val="1000"/>
              </a:spcBef>
              <a:buFont typeface="Arial" pitchFamily="34" charset="0"/>
              <a:buChar char="•"/>
            </a:pPr>
            <a:r>
              <a:rPr lang="en-US" sz="1600" dirty="0"/>
              <a:t>Minimal APIs	</a:t>
            </a:r>
          </a:p>
          <a:p>
            <a:pPr marL="342900" indent="-342900">
              <a:buFont typeface="Arial" pitchFamily="34" charset="0"/>
              <a:buChar char="•"/>
            </a:pPr>
            <a:r>
              <a:rPr lang="en-US" sz="1600" dirty="0"/>
              <a:t>Maui</a:t>
            </a:r>
          </a:p>
          <a:p>
            <a:pPr lvl="2">
              <a:spcBef>
                <a:spcPts val="1000"/>
              </a:spcBef>
              <a:buFont typeface="Arial" pitchFamily="34" charset="0"/>
              <a:buChar char="•"/>
            </a:pPr>
            <a:r>
              <a:rPr lang="en-US" sz="1600" dirty="0"/>
              <a:t>Evolution of Xamarin.Forms</a:t>
            </a:r>
          </a:p>
          <a:p>
            <a:pPr lvl="2">
              <a:spcBef>
                <a:spcPts val="1000"/>
              </a:spcBef>
              <a:buFont typeface="Arial" pitchFamily="34" charset="0"/>
              <a:buChar char="•"/>
            </a:pPr>
            <a:r>
              <a:rPr lang="en-US" sz="1600" dirty="0"/>
              <a:t>Cross-platform app Development</a:t>
            </a:r>
          </a:p>
          <a:p>
            <a:pPr marL="342900" indent="-342900">
              <a:buFont typeface="Arial" pitchFamily="34" charset="0"/>
              <a:buChar char="•"/>
            </a:pPr>
            <a:r>
              <a:rPr lang="en-US" sz="1600" dirty="0"/>
              <a:t>EF Core</a:t>
            </a:r>
          </a:p>
          <a:p>
            <a:pPr marL="342900" indent="-342900">
              <a:buFont typeface="Arial" pitchFamily="34" charset="0"/>
              <a:buChar char="•"/>
            </a:pPr>
            <a:r>
              <a:rPr lang="en-US" sz="1600" dirty="0"/>
              <a:t>Visual Studio 2022</a:t>
            </a:r>
          </a:p>
          <a:p>
            <a:endParaRPr lang="en-US" sz="1600" dirty="0"/>
          </a:p>
        </p:txBody>
      </p:sp>
    </p:spTree>
    <p:extLst>
      <p:ext uri="{BB962C8B-B14F-4D97-AF65-F5344CB8AC3E}">
        <p14:creationId xmlns:p14="http://schemas.microsoft.com/office/powerpoint/2010/main" val="2491435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T 6 Eco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345" y="592515"/>
            <a:ext cx="9398329" cy="5755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695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868362"/>
          </a:xfrm>
          <a:prstGeom prst="rect">
            <a:avLst/>
          </a:prstGeom>
        </p:spPr>
        <p:txBody>
          <a:bodyPr>
            <a:normAutofit/>
          </a:bodyPr>
          <a:lstStyle>
            <a:lvl1pPr algn="l" defTabSz="914400" rtl="0" eaLnBrk="1" latinLnBrk="0" hangingPunct="1">
              <a:spcBef>
                <a:spcPct val="0"/>
              </a:spcBef>
              <a:buNone/>
              <a:defRPr sz="3200" b="0" i="0" kern="1200">
                <a:solidFill>
                  <a:srgbClr val="184C79"/>
                </a:solidFill>
                <a:latin typeface="Arial" panose="020B0604020202020204" pitchFamily="34" charset="0"/>
                <a:ea typeface="+mj-ea"/>
                <a:cs typeface="Arial" panose="020B0604020202020204" pitchFamily="34" charset="0"/>
              </a:defRPr>
            </a:lvl1pPr>
          </a:lstStyle>
          <a:p>
            <a:r>
              <a:rPr lang="en-US" sz="2400" smtClean="0"/>
              <a:t>C# 10 Features</a:t>
            </a:r>
            <a:endParaRPr lang="en-US" sz="2400" dirty="0"/>
          </a:p>
        </p:txBody>
      </p:sp>
      <p:sp>
        <p:nvSpPr>
          <p:cNvPr id="8" name="Content Placeholder 2"/>
          <p:cNvSpPr txBox="1">
            <a:spLocks/>
          </p:cNvSpPr>
          <p:nvPr/>
        </p:nvSpPr>
        <p:spPr>
          <a:xfrm>
            <a:off x="457200" y="1143000"/>
            <a:ext cx="8229600" cy="4983163"/>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
                <a:schemeClr val="tx1"/>
              </a:buClr>
              <a:buSzTx/>
              <a:buFont typeface="Wingdings" pitchFamily="2" charset="2"/>
              <a:buNone/>
              <a:tabLst/>
              <a:defRPr sz="2400" b="0" i="0" kern="1200">
                <a:solidFill>
                  <a:srgbClr val="184C79"/>
                </a:solidFill>
                <a:latin typeface="Arial" panose="020B0604020202020204" pitchFamily="34" charset="0"/>
                <a:ea typeface="+mn-ea"/>
                <a:cs typeface="Arial" panose="020B0604020202020204" pitchFamily="34" charset="0"/>
              </a:defRPr>
            </a:lvl1pPr>
            <a:lvl2pPr marL="342900" indent="-342900" algn="l" defTabSz="914400" rtl="0" eaLnBrk="1" latinLnBrk="0" hangingPunct="1">
              <a:spcBef>
                <a:spcPts val="800"/>
              </a:spcBef>
              <a:buClr>
                <a:schemeClr val="tx1"/>
              </a:buClr>
              <a:buFont typeface="Wingdings" pitchFamily="2" charset="2"/>
              <a:buChar char="§"/>
              <a:defRPr sz="2400" b="0" i="0" kern="1200">
                <a:solidFill>
                  <a:srgbClr val="184C79"/>
                </a:solidFill>
                <a:latin typeface="Arial" panose="020B0604020202020204" pitchFamily="34" charset="0"/>
                <a:ea typeface="+mn-ea"/>
                <a:cs typeface="Arial" panose="020B0604020202020204" pitchFamily="34" charset="0"/>
              </a:defRPr>
            </a:lvl2pPr>
            <a:lvl3pPr marL="628650" marR="0" indent="-285750" algn="l" defTabSz="914400" rtl="0" eaLnBrk="1" fontAlgn="auto" latinLnBrk="0" hangingPunct="1">
              <a:lnSpc>
                <a:spcPct val="100000"/>
              </a:lnSpc>
              <a:spcBef>
                <a:spcPts val="600"/>
              </a:spcBef>
              <a:spcAft>
                <a:spcPts val="0"/>
              </a:spcAft>
              <a:buClr>
                <a:srgbClr val="184C79"/>
              </a:buClr>
              <a:buSzTx/>
              <a:buFont typeface=".PingFang SC Regular"/>
              <a:buChar char="－"/>
              <a:tabLst/>
              <a:defRPr sz="1800" b="0" i="0" kern="1200">
                <a:solidFill>
                  <a:srgbClr val="184C79"/>
                </a:solidFill>
                <a:latin typeface="Arial" panose="020B0604020202020204" pitchFamily="34" charset="0"/>
                <a:ea typeface="+mn-ea"/>
                <a:cs typeface="Arial" panose="020B0604020202020204" pitchFamily="34" charset="0"/>
              </a:defRPr>
            </a:lvl3pPr>
            <a:lvl4pPr marL="91440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sz="1600" b="0" i="0" kern="1200">
                <a:solidFill>
                  <a:srgbClr val="184C79"/>
                </a:solidFill>
                <a:latin typeface="Arial" panose="020B0604020202020204" pitchFamily="34" charset="0"/>
                <a:ea typeface="+mn-ea"/>
                <a:cs typeface="Arial" panose="020B0604020202020204" pitchFamily="34" charset="0"/>
              </a:defRPr>
            </a:lvl4pPr>
            <a:lvl5pPr marL="1200150" marR="0" indent="-285750" algn="l" defTabSz="914400" rtl="0" eaLnBrk="1" fontAlgn="auto" latinLnBrk="0" hangingPunct="1">
              <a:lnSpc>
                <a:spcPct val="100000"/>
              </a:lnSpc>
              <a:spcBef>
                <a:spcPts val="400"/>
              </a:spcBef>
              <a:spcAft>
                <a:spcPts val="0"/>
              </a:spcAft>
              <a:buClr>
                <a:srgbClr val="184C79"/>
              </a:buClr>
              <a:buSzTx/>
              <a:buFont typeface="Arial" panose="020B0604020202020204" pitchFamily="34" charset="0"/>
              <a:buChar char="‒"/>
              <a:tabLst/>
              <a:defRPr sz="1400" b="0" i="0" kern="1200">
                <a:solidFill>
                  <a:srgbClr val="184C7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itchFamily="34" charset="0"/>
              <a:buChar char="•"/>
            </a:pPr>
            <a:r>
              <a:rPr lang="en-US" sz="1800" dirty="0" smtClean="0"/>
              <a:t>Global using Statements </a:t>
            </a:r>
          </a:p>
          <a:p>
            <a:pPr marL="285750" indent="-285750">
              <a:buFont typeface="Arial" pitchFamily="34" charset="0"/>
              <a:buChar char="•"/>
            </a:pPr>
            <a:endParaRPr lang="en-US" sz="1800" dirty="0" smtClean="0"/>
          </a:p>
          <a:p>
            <a:pPr marL="285750" indent="-285750">
              <a:buFont typeface="Arial" pitchFamily="34" charset="0"/>
              <a:buChar char="•"/>
            </a:pPr>
            <a:r>
              <a:rPr lang="en-US" sz="1800" dirty="0" smtClean="0"/>
              <a:t>File Scoped Namespaces</a:t>
            </a:r>
          </a:p>
          <a:p>
            <a:pPr marL="285750" indent="-285750">
              <a:buFont typeface="Arial" pitchFamily="34" charset="0"/>
              <a:buChar char="•"/>
            </a:pPr>
            <a:endParaRPr lang="en-US" sz="1800" dirty="0" smtClean="0"/>
          </a:p>
          <a:p>
            <a:pPr marL="285750" indent="-285750">
              <a:buFont typeface="Arial" pitchFamily="34" charset="0"/>
              <a:buChar char="•"/>
            </a:pPr>
            <a:r>
              <a:rPr lang="en-US" sz="1800" dirty="0" smtClean="0"/>
              <a:t>DateOnly</a:t>
            </a:r>
          </a:p>
          <a:p>
            <a:pPr marL="285750" indent="-285750">
              <a:buFont typeface="Arial" pitchFamily="34" charset="0"/>
              <a:buChar char="•"/>
            </a:pPr>
            <a:endParaRPr lang="en-US" sz="1800" dirty="0" smtClean="0"/>
          </a:p>
          <a:p>
            <a:pPr marL="285750" indent="-285750">
              <a:buFont typeface="Arial" pitchFamily="34" charset="0"/>
              <a:buChar char="•"/>
            </a:pPr>
            <a:r>
              <a:rPr lang="en-US" sz="1800" dirty="0" smtClean="0"/>
              <a:t>TimeOnly </a:t>
            </a:r>
          </a:p>
          <a:p>
            <a:pPr marL="285750" indent="-285750">
              <a:buFont typeface="Arial" pitchFamily="34" charset="0"/>
              <a:buChar char="•"/>
            </a:pPr>
            <a:endParaRPr lang="en-US" sz="1800" dirty="0" smtClean="0"/>
          </a:p>
          <a:p>
            <a:pPr marL="285750" indent="-285750">
              <a:buFont typeface="Arial" pitchFamily="34" charset="0"/>
              <a:buChar char="•"/>
            </a:pPr>
            <a:r>
              <a:rPr lang="en-US" sz="1800" dirty="0" smtClean="0"/>
              <a:t>Const Interpolated strings</a:t>
            </a:r>
          </a:p>
          <a:p>
            <a:pPr marL="285750" indent="-285750">
              <a:buFont typeface="Arial" pitchFamily="34" charset="0"/>
              <a:buChar char="•"/>
            </a:pPr>
            <a:endParaRPr lang="en-US" sz="1800" dirty="0" smtClean="0"/>
          </a:p>
          <a:p>
            <a:pPr marL="285750" indent="-285750">
              <a:buFont typeface="Arial" pitchFamily="34" charset="0"/>
              <a:buChar char="•"/>
            </a:pPr>
            <a:endParaRPr lang="en-US" sz="1800" dirty="0" smtClean="0"/>
          </a:p>
          <a:p>
            <a:pPr marL="285750" indent="-285750">
              <a:buFont typeface="Arial" pitchFamily="34" charset="0"/>
              <a:buChar char="•"/>
            </a:pPr>
            <a:endParaRPr lang="en-US" sz="18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317" y="1143000"/>
            <a:ext cx="2819400" cy="34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317" y="1895727"/>
            <a:ext cx="4367749" cy="392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317" y="4290161"/>
            <a:ext cx="4431483" cy="586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1317" y="2638724"/>
            <a:ext cx="4431483" cy="322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1317" y="3475716"/>
            <a:ext cx="4431483" cy="317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5089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Upgrading Existing ASP.NET Core Projects</a:t>
            </a:r>
          </a:p>
        </p:txBody>
      </p:sp>
      <p:sp>
        <p:nvSpPr>
          <p:cNvPr id="3" name="Content Placeholder 2"/>
          <p:cNvSpPr>
            <a:spLocks noGrp="1"/>
          </p:cNvSpPr>
          <p:nvPr>
            <p:ph sz="quarter" idx="11"/>
          </p:nvPr>
        </p:nvSpPr>
        <p:spPr/>
        <p:txBody>
          <a:bodyPr/>
          <a:lstStyle/>
          <a:p>
            <a:pPr marL="342900" indent="-342900">
              <a:buFont typeface="Arial" pitchFamily="34" charset="0"/>
              <a:buChar char="•"/>
            </a:pPr>
            <a:r>
              <a:rPr lang="en-US" dirty="0" smtClean="0"/>
              <a:t>Update </a:t>
            </a:r>
            <a:r>
              <a:rPr lang="en-US" dirty="0"/>
              <a:t>the target framework in the project file</a:t>
            </a:r>
          </a:p>
          <a:p>
            <a:pPr marL="342900" indent="-342900">
              <a:buFont typeface="Arial" pitchFamily="34" charset="0"/>
              <a:buChar char="•"/>
            </a:pPr>
            <a:r>
              <a:rPr lang="en-US" dirty="0"/>
              <a:t>Update package references (Can use </a:t>
            </a:r>
            <a:r>
              <a:rPr lang="en-US" dirty="0" err="1"/>
              <a:t>Nuget</a:t>
            </a:r>
            <a:r>
              <a:rPr lang="en-US" dirty="0"/>
              <a:t> package Manager) </a:t>
            </a:r>
          </a:p>
          <a:p>
            <a:pPr marL="342900" indent="-342900">
              <a:buFont typeface="Arial" pitchFamily="34" charset="0"/>
              <a:buChar char="•"/>
            </a:pPr>
            <a:r>
              <a:rPr lang="en-US" dirty="0"/>
              <a:t>Delete bin and </a:t>
            </a:r>
            <a:r>
              <a:rPr lang="en-US" dirty="0" err="1"/>
              <a:t>obj</a:t>
            </a:r>
            <a:r>
              <a:rPr lang="en-US" dirty="0"/>
              <a:t> folders</a:t>
            </a:r>
          </a:p>
          <a:p>
            <a:pPr marL="342900" indent="-342900">
              <a:buFont typeface="Arial" pitchFamily="34" charset="0"/>
              <a:buChar char="•"/>
            </a:pPr>
            <a:r>
              <a:rPr lang="en-US" dirty="0"/>
              <a:t>Minimal hosting model: The minimal hosting model unifies </a:t>
            </a:r>
            <a:r>
              <a:rPr lang="en-US" dirty="0" err="1"/>
              <a:t>Startup.cs</a:t>
            </a:r>
            <a:r>
              <a:rPr lang="en-US" dirty="0"/>
              <a:t> and </a:t>
            </a:r>
            <a:r>
              <a:rPr lang="en-US" dirty="0" err="1"/>
              <a:t>Program.cs</a:t>
            </a:r>
            <a:r>
              <a:rPr lang="en-US" dirty="0"/>
              <a:t> into a single </a:t>
            </a:r>
            <a:r>
              <a:rPr lang="en-US" dirty="0" err="1"/>
              <a:t>Program.cs</a:t>
            </a:r>
            <a:r>
              <a:rPr lang="en-US" dirty="0"/>
              <a:t> file.</a:t>
            </a:r>
          </a:p>
          <a:p>
            <a:pPr marL="342900" indent="-342900">
              <a:buFont typeface="Arial" pitchFamily="34" charset="0"/>
              <a:buChar char="•"/>
            </a:pPr>
            <a:r>
              <a:rPr lang="en-US" dirty="0"/>
              <a:t>For apps using </a:t>
            </a:r>
            <a:r>
              <a:rPr lang="en-US" dirty="0" err="1"/>
              <a:t>Docker</a:t>
            </a:r>
            <a:r>
              <a:rPr lang="en-US" dirty="0"/>
              <a:t>, update your </a:t>
            </a:r>
            <a:r>
              <a:rPr lang="en-US" dirty="0" err="1"/>
              <a:t>Dockerfile</a:t>
            </a:r>
            <a:r>
              <a:rPr lang="en-US" dirty="0"/>
              <a:t> FROM statements and scripts. Use a base image that includes the ASP.NET Core 6.0 runtime</a:t>
            </a:r>
          </a:p>
          <a:p>
            <a:pPr marL="342900" indent="-342900">
              <a:buFont typeface="Arial" pitchFamily="34" charset="0"/>
              <a:buChar char="•"/>
            </a:pPr>
            <a:endParaRPr lang="en-US" dirty="0"/>
          </a:p>
          <a:p>
            <a:pPr marL="342900" indent="-342900">
              <a:buFont typeface="Arial" pitchFamily="34" charset="0"/>
              <a:buChar char="•"/>
            </a:pPr>
            <a:endParaRPr lang="en-US" dirty="0"/>
          </a:p>
        </p:txBody>
      </p:sp>
    </p:spTree>
    <p:extLst>
      <p:ext uri="{BB962C8B-B14F-4D97-AF65-F5344CB8AC3E}">
        <p14:creationId xmlns:p14="http://schemas.microsoft.com/office/powerpoint/2010/main" val="3323355571"/>
      </p:ext>
    </p:extLst>
  </p:cSld>
  <p:clrMapOvr>
    <a:masterClrMapping/>
  </p:clrMapOvr>
  <p:timing>
    <p:tnLst>
      <p:par>
        <p:cTn id="1" dur="indefinite" restart="never" nodeType="tmRoot"/>
      </p:par>
    </p:tnLst>
  </p:timing>
</p:sld>
</file>

<file path=ppt/theme/theme1.xml><?xml version="1.0" encoding="utf-8"?>
<a:theme xmlns:a="http://schemas.openxmlformats.org/drawingml/2006/main" name="DI_Template2021 (2)">
  <a:themeElements>
    <a:clrScheme name="D&amp;I Color palette">
      <a:dk1>
        <a:srgbClr val="333640"/>
      </a:dk1>
      <a:lt1>
        <a:srgbClr val="194C78"/>
      </a:lt1>
      <a:dk2>
        <a:srgbClr val="FFFFFF"/>
      </a:dk2>
      <a:lt2>
        <a:srgbClr val="9BA6B3"/>
      </a:lt2>
      <a:accent1>
        <a:srgbClr val="FFD600"/>
      </a:accent1>
      <a:accent2>
        <a:srgbClr val="E5B16D"/>
      </a:accent2>
      <a:accent3>
        <a:srgbClr val="4E938C"/>
      </a:accent3>
      <a:accent4>
        <a:srgbClr val="B547B2"/>
      </a:accent4>
      <a:accent5>
        <a:srgbClr val="E38080"/>
      </a:accent5>
      <a:accent6>
        <a:srgbClr val="7DEDE0"/>
      </a:accent6>
      <a:hlink>
        <a:srgbClr val="3B85F3"/>
      </a:hlink>
      <a:folHlink>
        <a:srgbClr val="354567"/>
      </a:folHlink>
    </a:clrScheme>
    <a:fontScheme name="D&amp;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DI_Template2021" id="{DC3224CF-0815-584B-AA5E-4BA34C88D561}" vid="{C4F85321-AE69-234B-BDC3-591F359879C4}"/>
    </a:ext>
  </a:extLst>
</a:theme>
</file>

<file path=ppt/theme/theme2.xml><?xml version="1.0" encoding="utf-8"?>
<a:theme xmlns:a="http://schemas.openxmlformats.org/drawingml/2006/main" name="Cover - Sections">
  <a:themeElements>
    <a:clrScheme name="D&amp;I Colors 1">
      <a:dk1>
        <a:srgbClr val="FFFFFF"/>
      </a:dk1>
      <a:lt1>
        <a:srgbClr val="184C78"/>
      </a:lt1>
      <a:dk2>
        <a:srgbClr val="333640"/>
      </a:dk2>
      <a:lt2>
        <a:srgbClr val="9BA6B3"/>
      </a:lt2>
      <a:accent1>
        <a:srgbClr val="7CECDF"/>
      </a:accent1>
      <a:accent2>
        <a:srgbClr val="E8B36D"/>
      </a:accent2>
      <a:accent3>
        <a:srgbClr val="4E938C"/>
      </a:accent3>
      <a:accent4>
        <a:srgbClr val="B547B2"/>
      </a:accent4>
      <a:accent5>
        <a:srgbClr val="E78181"/>
      </a:accent5>
      <a:accent6>
        <a:srgbClr val="FFD650"/>
      </a:accent6>
      <a:hlink>
        <a:srgbClr val="3B85F3"/>
      </a:hlink>
      <a:folHlink>
        <a:srgbClr val="354567"/>
      </a:folHlink>
    </a:clrScheme>
    <a:fontScheme name="D&amp;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DI_Template2021" id="{DC3224CF-0815-584B-AA5E-4BA34C88D561}" vid="{E0D26F21-03B3-B04E-8B96-03B6570BCADF}"/>
    </a:ext>
  </a:extLst>
</a:theme>
</file>

<file path=ppt/theme/theme3.xml><?xml version="1.0" encoding="utf-8"?>
<a:theme xmlns:a="http://schemas.openxmlformats.org/drawingml/2006/main" name="DELFI">
  <a:themeElements>
    <a:clrScheme name="D&amp;I Color palette">
      <a:dk1>
        <a:srgbClr val="333640"/>
      </a:dk1>
      <a:lt1>
        <a:srgbClr val="194C78"/>
      </a:lt1>
      <a:dk2>
        <a:srgbClr val="FFFFFF"/>
      </a:dk2>
      <a:lt2>
        <a:srgbClr val="9BA6B3"/>
      </a:lt2>
      <a:accent1>
        <a:srgbClr val="FFD600"/>
      </a:accent1>
      <a:accent2>
        <a:srgbClr val="E5B16D"/>
      </a:accent2>
      <a:accent3>
        <a:srgbClr val="4E938C"/>
      </a:accent3>
      <a:accent4>
        <a:srgbClr val="B547B2"/>
      </a:accent4>
      <a:accent5>
        <a:srgbClr val="E38080"/>
      </a:accent5>
      <a:accent6>
        <a:srgbClr val="7DEDE0"/>
      </a:accent6>
      <a:hlink>
        <a:srgbClr val="3B85F3"/>
      </a:hlink>
      <a:folHlink>
        <a:srgbClr val="354567"/>
      </a:folHlink>
    </a:clrScheme>
    <a:fontScheme name="D&amp;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DI_Template2021" id="{DC3224CF-0815-584B-AA5E-4BA34C88D561}" vid="{0C09FBE2-A700-C041-A9EB-ECB285112F0B}"/>
    </a:ext>
  </a:extLst>
</a:theme>
</file>

<file path=ppt/theme/theme4.xml><?xml version="1.0" encoding="utf-8"?>
<a:theme xmlns:a="http://schemas.openxmlformats.org/drawingml/2006/main" name="Agora">
  <a:themeElements>
    <a:clrScheme name="D&amp;I Color palette">
      <a:dk1>
        <a:srgbClr val="333640"/>
      </a:dk1>
      <a:lt1>
        <a:srgbClr val="194C78"/>
      </a:lt1>
      <a:dk2>
        <a:srgbClr val="FFFFFF"/>
      </a:dk2>
      <a:lt2>
        <a:srgbClr val="9BA6B3"/>
      </a:lt2>
      <a:accent1>
        <a:srgbClr val="FFD600"/>
      </a:accent1>
      <a:accent2>
        <a:srgbClr val="E5B16D"/>
      </a:accent2>
      <a:accent3>
        <a:srgbClr val="4E938C"/>
      </a:accent3>
      <a:accent4>
        <a:srgbClr val="B547B2"/>
      </a:accent4>
      <a:accent5>
        <a:srgbClr val="E38080"/>
      </a:accent5>
      <a:accent6>
        <a:srgbClr val="7DEDE0"/>
      </a:accent6>
      <a:hlink>
        <a:srgbClr val="3B85F3"/>
      </a:hlink>
      <a:folHlink>
        <a:srgbClr val="354567"/>
      </a:folHlink>
    </a:clrScheme>
    <a:fontScheme name="D&amp;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DI_Template2021" id="{DC3224CF-0815-584B-AA5E-4BA34C88D561}" vid="{1692AF7A-143F-9E46-A94B-C12ED5E9449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71988306C91B4E9C8758ACA89F4A80" ma:contentTypeVersion="18" ma:contentTypeDescription="Create a new document." ma:contentTypeScope="" ma:versionID="6d5b11acd45c9a4c69e92882ef36eeb5">
  <xsd:schema xmlns:xsd="http://www.w3.org/2001/XMLSchema" xmlns:xs="http://www.w3.org/2001/XMLSchema" xmlns:p="http://schemas.microsoft.com/office/2006/metadata/properties" xmlns:ns2="5b6e6f96-06dc-4ae2-9ae1-a2689250ad0e" xmlns:ns3="23a21f25-84d1-4d2f-bf5d-75344bd00279" targetNamespace="http://schemas.microsoft.com/office/2006/metadata/properties" ma:root="true" ma:fieldsID="eefffb119cde50f578b96d8c27809903" ns2:_="" ns3:_="">
    <xsd:import namespace="5b6e6f96-06dc-4ae2-9ae1-a2689250ad0e"/>
    <xsd:import namespace="23a21f25-84d1-4d2f-bf5d-75344bd0027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LengthInSeconds" minOccurs="0"/>
                <xsd:element ref="ns2:Presenter" minOccurs="0"/>
                <xsd:element ref="ns2:Date" minOccurs="0"/>
                <xsd:element ref="ns2:Domain" minOccurs="0"/>
                <xsd:element ref="ns2:TCCRestriction" minOccurs="0"/>
                <xsd:element ref="ns2:PPT" minOccurs="0"/>
                <xsd:element ref="ns2:Recordi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6e6f96-06dc-4ae2-9ae1-a2689250ad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Presenter" ma:index="20" nillable="true" ma:displayName="Presenter" ma:format="Dropdown" ma:list="UserInfo" ma:SharePointGroup="0" ma:internalName="Present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ate" ma:index="21" nillable="true" ma:displayName="Presentation date" ma:format="DateOnly" ma:internalName="Date">
      <xsd:simpleType>
        <xsd:restriction base="dms:DateTime"/>
      </xsd:simpleType>
    </xsd:element>
    <xsd:element name="Domain" ma:index="22" nillable="true" ma:displayName="Domain" ma:format="Dropdown" ma:internalName="Domain">
      <xsd:simpleType>
        <xsd:union memberTypes="dms:Text">
          <xsd:simpleType>
            <xsd:restriction base="dms:Choice">
              <xsd:enumeration value="Interpretation"/>
              <xsd:enumeration value="Planning"/>
              <xsd:enumeration value="Modeling"/>
              <xsd:enumeration value="Production"/>
              <xsd:enumeration value="Subsurface"/>
              <xsd:enumeration value="Well Construction"/>
            </xsd:restriction>
          </xsd:simpleType>
        </xsd:union>
      </xsd:simpleType>
    </xsd:element>
    <xsd:element name="TCCRestriction" ma:index="23" nillable="true" ma:displayName="TCC Restriction" ma:format="Dropdown" ma:internalName="TCCRestriction">
      <xsd:simpleType>
        <xsd:restriction base="dms:Choice">
          <xsd:enumeration value="TCC Restricted"/>
        </xsd:restriction>
      </xsd:simpleType>
    </xsd:element>
    <xsd:element name="PPT" ma:index="24" nillable="true" ma:displayName="PPT" ma:default="1" ma:format="Dropdown" ma:internalName="PPT">
      <xsd:simpleType>
        <xsd:restriction base="dms:Boolean"/>
      </xsd:simpleType>
    </xsd:element>
    <xsd:element name="Recording" ma:index="25" nillable="true" ma:displayName="Recording" ma:default="0" ma:format="Dropdown" ma:internalName="Recording">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23a21f25-84d1-4d2f-bf5d-75344bd0027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ate xmlns="5b6e6f96-06dc-4ae2-9ae1-a2689250ad0e" xsi:nil="true"/>
    <Presenter xmlns="5b6e6f96-06dc-4ae2-9ae1-a2689250ad0e">
      <UserInfo>
        <DisplayName/>
        <AccountId xsi:nil="true"/>
        <AccountType/>
      </UserInfo>
    </Presenter>
    <Domain xmlns="5b6e6f96-06dc-4ae2-9ae1-a2689250ad0e" xsi:nil="true"/>
    <TCCRestriction xmlns="5b6e6f96-06dc-4ae2-9ae1-a2689250ad0e" xsi:nil="true"/>
    <Recording xmlns="5b6e6f96-06dc-4ae2-9ae1-a2689250ad0e">false</Recording>
    <PPT xmlns="5b6e6f96-06dc-4ae2-9ae1-a2689250ad0e">true</PP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F96AA8-B745-486E-844F-FD43D963A1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6e6f96-06dc-4ae2-9ae1-a2689250ad0e"/>
    <ds:schemaRef ds:uri="23a21f25-84d1-4d2f-bf5d-75344bd002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B72F14-3E4B-4754-96E4-B3C6D0FB3E48}">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3a21f25-84d1-4d2f-bf5d-75344bd00279"/>
    <ds:schemaRef ds:uri="http://purl.org/dc/elements/1.1/"/>
    <ds:schemaRef ds:uri="http://schemas.microsoft.com/office/2006/metadata/properties"/>
    <ds:schemaRef ds:uri="5b6e6f96-06dc-4ae2-9ae1-a2689250ad0e"/>
    <ds:schemaRef ds:uri="http://www.w3.org/XML/1998/namespace"/>
    <ds:schemaRef ds:uri="http://purl.org/dc/dcmitype/"/>
  </ds:schemaRefs>
</ds:datastoreItem>
</file>

<file path=customXml/itemProps3.xml><?xml version="1.0" encoding="utf-8"?>
<ds:datastoreItem xmlns:ds="http://schemas.openxmlformats.org/officeDocument/2006/customXml" ds:itemID="{F830D8B8-2BF8-4178-A4B1-6B9B6531CB83}">
  <ds:schemaRefs>
    <ds:schemaRef ds:uri="http://schemas.microsoft.com/sharepoint/v3/contenttype/forms"/>
  </ds:schemaRefs>
</ds:datastoreItem>
</file>

<file path=docMetadata/LabelInfo.xml><?xml version="1.0" encoding="utf-8"?>
<clbl:labelList xmlns:clbl="http://schemas.microsoft.com/office/2020/mipLabelMetadata">
  <clbl:label id="{8bb759f6-5337-4dc5-b19b-e74b6da11f8f}" enabled="1" method="Standard" siteId="{41ff26dc-250f-4b13-8981-739be8610c21}" contentBits="2" removed="0"/>
</clbl:labelList>
</file>

<file path=docProps/app.xml><?xml version="1.0" encoding="utf-8"?>
<Properties xmlns="http://schemas.openxmlformats.org/officeDocument/2006/extended-properties" xmlns:vt="http://schemas.openxmlformats.org/officeDocument/2006/docPropsVTypes">
  <Template>DI_Template2021 (2)</Template>
  <TotalTime>3041</TotalTime>
  <Words>2436</Words>
  <Application>Microsoft Office PowerPoint</Application>
  <PresentationFormat>Custom</PresentationFormat>
  <Paragraphs>125</Paragraphs>
  <Slides>11</Slides>
  <Notes>10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11</vt:i4>
      </vt:variant>
    </vt:vector>
  </HeadingPairs>
  <TitlesOfParts>
    <vt:vector size="19" baseType="lpstr">
      <vt:lpstr>.PingFang SC Regular</vt:lpstr>
      <vt:lpstr>Arial</vt:lpstr>
      <vt:lpstr>Calibri</vt:lpstr>
      <vt:lpstr>Wingdings</vt:lpstr>
      <vt:lpstr>DI_Template2021 (2)</vt:lpstr>
      <vt:lpstr>Cover - Sections</vt:lpstr>
      <vt:lpstr>DELFI</vt:lpstr>
      <vt:lpstr>Agora</vt:lpstr>
      <vt:lpstr>  Exploring Microsoft .NET 6</vt:lpstr>
      <vt:lpstr>Agenda</vt:lpstr>
      <vt:lpstr>PowerPoint Presentation</vt:lpstr>
      <vt:lpstr>PowerPoint Presentation</vt:lpstr>
      <vt:lpstr>PowerPoint Presentation</vt:lpstr>
      <vt:lpstr>Microsoft .NET 6</vt:lpstr>
      <vt:lpstr>PowerPoint Presentation</vt:lpstr>
      <vt:lpstr>PowerPoint Presentation</vt:lpstr>
      <vt:lpstr>Upgrading Existing ASP.NET Core Projects</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and Integration PPT Template 2021 (DELFI and Agora included)</dc:title>
  <dc:creator>we</dc:creator>
  <cp:lastModifiedBy>Prashanth Korada</cp:lastModifiedBy>
  <cp:revision>92</cp:revision>
  <dcterms:created xsi:type="dcterms:W3CDTF">2022-03-17T04:14:07Z</dcterms:created>
  <dcterms:modified xsi:type="dcterms:W3CDTF">2022-05-18T18:31:19Z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0x010100BC71988306C91B4E9C8758ACA89F4A80</vt:lpwstr>
  </property>
  <property fmtid="{D5CDD505-2E9C-101B-9397-08002B2CF9AE}" pid="3" name="ClassificationContentMarkingFooterLocations">
    <vt:lpwstr>1_D&amp;I template internal :4</vt:lpwstr>
  </property>
  <property fmtid="{D5CDD505-2E9C-101B-9397-08002B2CF9AE}" pid="4" name="ClassificationContentMarkingFooterText">
    <vt:lpwstr>Schlumberger-Private</vt:lpwstr>
  </property>
  <property fmtid="{D5CDD505-2E9C-101B-9397-08002B2CF9AE}" pid="5" name="MSIP_Label_8bb759f6-5337-4dc5-b19b-e74b6da11f8f_Enabled">
    <vt:lpwstr>true</vt:lpwstr>
  </property>
  <property fmtid="{D5CDD505-2E9C-101B-9397-08002B2CF9AE}" pid="6" name="MSIP_Label_8bb759f6-5337-4dc5-b19b-e74b6da11f8f_SetDate">
    <vt:lpwstr>2020-12-02T06:48:52Z</vt:lpwstr>
  </property>
  <property fmtid="{D5CDD505-2E9C-101B-9397-08002B2CF9AE}" pid="7" name="MSIP_Label_8bb759f6-5337-4dc5-b19b-e74b6da11f8f_Method">
    <vt:lpwstr>Standard</vt:lpwstr>
  </property>
  <property fmtid="{D5CDD505-2E9C-101B-9397-08002B2CF9AE}" pid="8" name="MSIP_Label_8bb759f6-5337-4dc5-b19b-e74b6da11f8f_Name">
    <vt:lpwstr>8bb759f6-5337-4dc5-b19b-e74b6da11f8f</vt:lpwstr>
  </property>
  <property fmtid="{D5CDD505-2E9C-101B-9397-08002B2CF9AE}" pid="9" name="MSIP_Label_8bb759f6-5337-4dc5-b19b-e74b6da11f8f_SiteId">
    <vt:lpwstr>41ff26dc-250f-4b13-8981-739be8610c21</vt:lpwstr>
  </property>
  <property fmtid="{D5CDD505-2E9C-101B-9397-08002B2CF9AE}" pid="10" name="MSIP_Label_8bb759f6-5337-4dc5-b19b-e74b6da11f8f_ActionId">
    <vt:lpwstr>925b376a-85ee-44bf-be5b-7f4cf9412023</vt:lpwstr>
  </property>
  <property fmtid="{D5CDD505-2E9C-101B-9397-08002B2CF9AE}" pid="11" name="MSIP_Label_8bb759f6-5337-4dc5-b19b-e74b6da11f8f_ContentBits">
    <vt:lpwstr>2</vt:lpwstr>
  </property>
</Properties>
</file>